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84" autoAdjust="0"/>
    <p:restoredTop sz="94660"/>
  </p:normalViewPr>
  <p:slideViewPr>
    <p:cSldViewPr snapToGrid="0">
      <p:cViewPr>
        <p:scale>
          <a:sx n="100" d="100"/>
          <a:sy n="100" d="100"/>
        </p:scale>
        <p:origin x="984" y="4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16/08/2016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16/08/2016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16/08/2016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16/08/2016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16/08/2016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16/08/2016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16/08/2016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16/08/2016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16/08/2016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16/08/2016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16/08/2016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16/08/2016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>
                <a:solidFill>
                  <a:srgbClr val="C00000"/>
                </a:solidFill>
              </a:rPr>
              <a:t>Symmetric and asymmetric encryption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Compression, Encryption and Hashing 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0844" y="1428053"/>
            <a:ext cx="1195031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/>
              <a:t>Split the class into small groups of around 3-5 max.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Print off copies of the images on the following slides and hand out as a pack of cards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Multiple copies will be needed for each group.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Make it clear they don’t have to use all the cards if they don’t want to.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The task is for each group to create a short roleplay, using the appropriate cards as props to explain symmetric and asymmetric encryption.</a:t>
            </a:r>
          </a:p>
        </p:txBody>
      </p:sp>
    </p:spTree>
    <p:extLst>
      <p:ext uri="{BB962C8B-B14F-4D97-AF65-F5344CB8AC3E}">
        <p14:creationId xmlns:p14="http://schemas.microsoft.com/office/powerpoint/2010/main" val="1294957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E</a:t>
            </a:r>
          </a:p>
        </p:txBody>
      </p:sp>
      <p:sp>
        <p:nvSpPr>
          <p:cNvPr id="6" name="Rectangle 5"/>
          <p:cNvSpPr/>
          <p:nvPr/>
        </p:nvSpPr>
        <p:spPr>
          <a:xfrm>
            <a:off x="400050" y="285749"/>
            <a:ext cx="5486400" cy="627312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6296025" y="285749"/>
            <a:ext cx="5486400" cy="627312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77718" y="2732059"/>
            <a:ext cx="4665082" cy="225673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940393" y="2836834"/>
            <a:ext cx="4665082" cy="225673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19792" y="285749"/>
            <a:ext cx="54666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/>
              <a:t>Encryption Key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286500" y="285749"/>
            <a:ext cx="54666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/>
              <a:t>Decryption Key</a:t>
            </a:r>
          </a:p>
        </p:txBody>
      </p:sp>
    </p:spTree>
    <p:extLst>
      <p:ext uri="{BB962C8B-B14F-4D97-AF65-F5344CB8AC3E}">
        <p14:creationId xmlns:p14="http://schemas.microsoft.com/office/powerpoint/2010/main" val="989147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00050" y="285749"/>
            <a:ext cx="5486400" cy="627312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6296025" y="285749"/>
            <a:ext cx="5486400" cy="627312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19792" y="285749"/>
            <a:ext cx="546665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/>
              <a:t>Plain text message</a:t>
            </a:r>
          </a:p>
          <a:p>
            <a:pPr algn="ctr"/>
            <a:endParaRPr lang="en-GB" sz="4800" b="1" dirty="0"/>
          </a:p>
          <a:p>
            <a:pPr algn="ctr"/>
            <a:r>
              <a:rPr lang="en-GB" sz="4800" b="1" i="1" dirty="0">
                <a:solidFill>
                  <a:srgbClr val="C00000"/>
                </a:solidFill>
              </a:rPr>
              <a:t>“Hello, the new entry code for the front door is changing to 4456”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86500" y="285749"/>
            <a:ext cx="546665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/>
              <a:t>Encrypted message</a:t>
            </a:r>
          </a:p>
          <a:p>
            <a:pPr algn="ctr"/>
            <a:endParaRPr lang="en-GB" sz="4800" b="1" dirty="0"/>
          </a:p>
          <a:p>
            <a:pPr algn="ctr"/>
            <a:r>
              <a:rPr lang="en-GB" sz="4800" b="1" i="1" dirty="0">
                <a:solidFill>
                  <a:srgbClr val="C00000"/>
                </a:solidFill>
              </a:rPr>
              <a:t>“6r7Dhg 88f8s8e fndf89j dfje9m0 e0efmd0d dfn9md f9099df </a:t>
            </a:r>
            <a:r>
              <a:rPr lang="en-GB" sz="4800" b="1" i="1" dirty="0" err="1">
                <a:solidFill>
                  <a:srgbClr val="C00000"/>
                </a:solidFill>
              </a:rPr>
              <a:t>zxsa</a:t>
            </a:r>
            <a:r>
              <a:rPr lang="en-GB" sz="4800" b="1" i="1" dirty="0">
                <a:solidFill>
                  <a:srgbClr val="C00000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93815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00050" y="285749"/>
            <a:ext cx="5486400" cy="627312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6296025" y="285749"/>
            <a:ext cx="5486400" cy="627312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77718" y="2732059"/>
            <a:ext cx="4665082" cy="22567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940393" y="2836834"/>
            <a:ext cx="4665082" cy="225673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19792" y="285749"/>
            <a:ext cx="54666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/>
              <a:t>Senders private Key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86500" y="285749"/>
            <a:ext cx="54666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/>
              <a:t>Recipients private Key</a:t>
            </a:r>
          </a:p>
        </p:txBody>
      </p:sp>
    </p:spTree>
    <p:extLst>
      <p:ext uri="{BB962C8B-B14F-4D97-AF65-F5344CB8AC3E}">
        <p14:creationId xmlns:p14="http://schemas.microsoft.com/office/powerpoint/2010/main" val="1780547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00050" y="285749"/>
            <a:ext cx="5486400" cy="627312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6296025" y="285749"/>
            <a:ext cx="5486400" cy="627312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77718" y="2827309"/>
            <a:ext cx="4665082" cy="225673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19792" y="285749"/>
            <a:ext cx="546665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/>
              <a:t>Combined key used for encryption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692744" y="2732059"/>
            <a:ext cx="4665082" cy="225673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334818" y="285749"/>
            <a:ext cx="54666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/>
              <a:t>Public Key</a:t>
            </a:r>
          </a:p>
        </p:txBody>
      </p:sp>
    </p:spTree>
    <p:extLst>
      <p:ext uri="{BB962C8B-B14F-4D97-AF65-F5344CB8AC3E}">
        <p14:creationId xmlns:p14="http://schemas.microsoft.com/office/powerpoint/2010/main" val="1705168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00050" y="285749"/>
            <a:ext cx="5486400" cy="627312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6296025" y="285749"/>
            <a:ext cx="5486400" cy="627312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419792" y="285749"/>
            <a:ext cx="54666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/>
              <a:t>Encryption algorithm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692744" y="2732059"/>
            <a:ext cx="4665082" cy="225673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334818" y="285749"/>
            <a:ext cx="54666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/>
              <a:t>Public Key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3681" y="1786532"/>
            <a:ext cx="3502644" cy="3502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798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00050" y="285749"/>
            <a:ext cx="5486400" cy="627312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6296025" y="285749"/>
            <a:ext cx="5486400" cy="627312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419792" y="285749"/>
            <a:ext cx="54666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/>
              <a:t>Hacker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34818" y="285749"/>
            <a:ext cx="54666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/>
              <a:t>Key Safe</a:t>
            </a:r>
          </a:p>
        </p:txBody>
      </p:sp>
      <p:pic>
        <p:nvPicPr>
          <p:cNvPr id="1026" name="Picture 2" descr="http://davidpapp.com/wp-content/uploads/2014/07/spy.png"/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350" y="1279384"/>
            <a:ext cx="4206166" cy="42061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 descr="File:SafeWalletLogo.png - Wikimedia Common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1375" y="1590421"/>
            <a:ext cx="3895129" cy="3895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655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694</TotalTime>
  <Words>145</Words>
  <Application>Microsoft Office PowerPoint</Application>
  <PresentationFormat>Widescreen</PresentationFormat>
  <Paragraphs>24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Sargent</cp:lastModifiedBy>
  <cp:revision>65</cp:revision>
  <dcterms:created xsi:type="dcterms:W3CDTF">2014-10-30T19:23:19Z</dcterms:created>
  <dcterms:modified xsi:type="dcterms:W3CDTF">2016-08-16T15:57:56Z</dcterms:modified>
</cp:coreProperties>
</file>