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58" d="100"/>
          <a:sy n="58" d="100"/>
        </p:scale>
        <p:origin x="78" y="13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Test programs that solve problems using suitable test data and end user feedback, justify a test strategy for a givens situation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Software development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360358"/>
            <a:ext cx="11950311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A software company is producing software for a local city council.  </a:t>
            </a:r>
          </a:p>
          <a:p>
            <a:endParaRPr lang="en-GB" sz="1600" dirty="0"/>
          </a:p>
          <a:p>
            <a:r>
              <a:rPr lang="en-GB" sz="1600" dirty="0" smtClean="0"/>
              <a:t>The software calculates the cost of parking at the city council’s car parking based on the following rules: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5am – 8am	: Parking is free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8am – 5pm	: Parking costs £3 per hour or part of an hour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5pm – midnight	</a:t>
            </a:r>
            <a:r>
              <a:rPr lang="en-GB" sz="1600" dirty="0" smtClean="0"/>
              <a:t>: </a:t>
            </a:r>
            <a:r>
              <a:rPr lang="en-GB" sz="1600" dirty="0" smtClean="0"/>
              <a:t>Parking is free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Midnight – 5am	: No parking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r>
              <a:rPr lang="en-GB" sz="1600" dirty="0" smtClean="0"/>
              <a:t>Fill in the table with test data to cover </a:t>
            </a:r>
            <a:r>
              <a:rPr lang="en-GB" sz="1600" b="1" dirty="0" smtClean="0"/>
              <a:t>three</a:t>
            </a:r>
            <a:r>
              <a:rPr lang="en-GB" sz="1600" dirty="0"/>
              <a:t> </a:t>
            </a:r>
            <a:r>
              <a:rPr lang="en-GB" sz="1600" dirty="0" smtClean="0"/>
              <a:t>different tests that can be used to test if the program chargers the correct amount.  Each test should make sure to test </a:t>
            </a:r>
            <a:r>
              <a:rPr lang="en-GB" sz="1600" b="1" dirty="0" smtClean="0"/>
              <a:t>Valid</a:t>
            </a:r>
            <a:r>
              <a:rPr lang="en-GB" sz="1600" dirty="0" smtClean="0"/>
              <a:t> start and finish times.</a:t>
            </a:r>
            <a:endParaRPr lang="en-GB" sz="16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640509"/>
              </p:ext>
            </p:extLst>
          </p:nvPr>
        </p:nvGraphicFramePr>
        <p:xfrm>
          <a:off x="253075" y="3976459"/>
          <a:ext cx="11434620" cy="219158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36503"/>
                <a:gridCol w="1336503"/>
                <a:gridCol w="4380807"/>
                <a:gridCol w="4380807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Test data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Reason for test</a:t>
                      </a:r>
                      <a:endParaRPr lang="en-GB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Expected outcome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Start time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Finish time</a:t>
                      </a:r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8330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8330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8330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69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50</cp:revision>
  <dcterms:created xsi:type="dcterms:W3CDTF">2014-10-30T19:23:19Z</dcterms:created>
  <dcterms:modified xsi:type="dcterms:W3CDTF">2016-01-07T11:39:28Z</dcterms:modified>
</cp:coreProperties>
</file>