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Computers used for automated decision-making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15" name="TextBox 2"/>
          <p:cNvSpPr txBox="1"/>
          <p:nvPr/>
        </p:nvSpPr>
        <p:spPr>
          <a:xfrm>
            <a:off x="0" y="1403465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 smtClean="0"/>
              <a:t>A class debate on:</a:t>
            </a:r>
          </a:p>
          <a:p>
            <a:pPr algn="ctr"/>
            <a:r>
              <a:rPr lang="en-GB" sz="2400" b="1" dirty="0" smtClean="0"/>
              <a:t>“The ethical, moral and </a:t>
            </a:r>
            <a:r>
              <a:rPr lang="en-GB" sz="2400" b="1" dirty="0"/>
              <a:t>c</a:t>
            </a:r>
            <a:r>
              <a:rPr lang="en-GB" sz="2400" b="1" dirty="0" smtClean="0"/>
              <a:t>ultural implications of computers for weight loss programmes”</a:t>
            </a:r>
          </a:p>
          <a:p>
            <a:pPr algn="ctr"/>
            <a:endParaRPr lang="en-GB" dirty="0" smtClean="0"/>
          </a:p>
        </p:txBody>
      </p:sp>
      <p:grpSp>
        <p:nvGrpSpPr>
          <p:cNvPr id="16" name="Group 15"/>
          <p:cNvGrpSpPr/>
          <p:nvPr/>
        </p:nvGrpSpPr>
        <p:grpSpPr>
          <a:xfrm>
            <a:off x="3207986" y="2598153"/>
            <a:ext cx="5394449" cy="4144274"/>
            <a:chOff x="3207987" y="2591262"/>
            <a:chExt cx="5394449" cy="4144274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272" y="2591262"/>
              <a:ext cx="2173332" cy="2844736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7987" y="3077936"/>
              <a:ext cx="5394449" cy="3657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Computers used for automated decision-making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2125" y="1679242"/>
            <a:ext cx="1103719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The ethical, moral and cultural implications of computers for weight loss </a:t>
            </a:r>
            <a:r>
              <a:rPr lang="en-GB" b="1" dirty="0" smtClean="0"/>
              <a:t>programmes</a:t>
            </a:r>
          </a:p>
          <a:p>
            <a:endParaRPr lang="en-GB" dirty="0"/>
          </a:p>
          <a:p>
            <a:r>
              <a:rPr lang="en-GB" dirty="0" smtClean="0"/>
              <a:t>A weight loss program allows users to provide </a:t>
            </a:r>
            <a:r>
              <a:rPr lang="en-GB" dirty="0"/>
              <a:t>details such as their weight, height, </a:t>
            </a:r>
            <a:r>
              <a:rPr lang="en-GB" dirty="0" smtClean="0"/>
              <a:t>allergies </a:t>
            </a:r>
            <a:r>
              <a:rPr lang="en-GB" dirty="0"/>
              <a:t>and pre-existing medical </a:t>
            </a:r>
            <a:r>
              <a:rPr lang="en-GB" dirty="0" smtClean="0"/>
              <a:t>conditions into a website.  The user can also supply the number of calories burnt during the day from a simple device they carry in their pocket.  The </a:t>
            </a:r>
            <a:r>
              <a:rPr lang="en-GB" dirty="0"/>
              <a:t>system </a:t>
            </a:r>
            <a:r>
              <a:rPr lang="en-GB" dirty="0" smtClean="0"/>
              <a:t>uses the data to recommend </a:t>
            </a:r>
            <a:r>
              <a:rPr lang="en-GB" dirty="0"/>
              <a:t>meal plans for the user. </a:t>
            </a:r>
            <a:endParaRPr lang="en-GB" dirty="0" smtClean="0"/>
          </a:p>
          <a:p>
            <a:endParaRPr lang="en-GB" dirty="0"/>
          </a:p>
          <a:p>
            <a:r>
              <a:rPr lang="en-GB" dirty="0"/>
              <a:t>Create a spider diagram in small groups to outline the main issues.</a:t>
            </a:r>
          </a:p>
        </p:txBody>
      </p:sp>
    </p:spTree>
    <p:extLst>
      <p:ext uri="{BB962C8B-B14F-4D97-AF65-F5344CB8AC3E}">
        <p14:creationId xmlns:p14="http://schemas.microsoft.com/office/powerpoint/2010/main" val="148449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Computers used for automated decision-making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2125" y="1679242"/>
            <a:ext cx="1103719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The ethical, moral and cultural implications of computers for weight loss </a:t>
            </a:r>
            <a:r>
              <a:rPr lang="en-GB" b="1" dirty="0" smtClean="0"/>
              <a:t>programmes</a:t>
            </a:r>
          </a:p>
          <a:p>
            <a:endParaRPr lang="en-GB" dirty="0"/>
          </a:p>
          <a:p>
            <a:r>
              <a:rPr lang="en-GB" dirty="0"/>
              <a:t>Exam questions on this topic are likely to be open ended and approximately 12 marks.</a:t>
            </a:r>
          </a:p>
          <a:p>
            <a:r>
              <a:rPr lang="en-GB" dirty="0"/>
              <a:t>Structure an individual written answer to the debate in 10 minutes: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Demonstrate your knowledge and understanding of the ethical and legal issues.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Apply specific examples and situations.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Draw conclusions, stating how implications may be overcome.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623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209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77</cp:revision>
  <dcterms:created xsi:type="dcterms:W3CDTF">2014-10-30T19:23:19Z</dcterms:created>
  <dcterms:modified xsi:type="dcterms:W3CDTF">2017-03-09T08:21:18Z</dcterms:modified>
</cp:coreProperties>
</file>