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1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03/11/2015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Convert positive integers between Binary Hexadecimal and denary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Data types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7872" y="1829744"/>
            <a:ext cx="2379134" cy="4444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GB" sz="1400" b="1" dirty="0"/>
              <a:t>Denary	Binary	Hex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0	</a:t>
            </a:r>
            <a:r>
              <a:rPr lang="en-GB" sz="1400" dirty="0" smtClean="0"/>
              <a:t>0000</a:t>
            </a:r>
            <a:r>
              <a:rPr lang="en-GB" sz="1400" dirty="0"/>
              <a:t>	0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	</a:t>
            </a:r>
            <a:r>
              <a:rPr lang="en-GB" sz="1400" dirty="0" smtClean="0"/>
              <a:t>0001</a:t>
            </a:r>
            <a:r>
              <a:rPr lang="en-GB" sz="1400" dirty="0"/>
              <a:t>	1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2	</a:t>
            </a:r>
            <a:r>
              <a:rPr lang="en-GB" sz="1400" dirty="0" smtClean="0"/>
              <a:t>0010</a:t>
            </a:r>
            <a:r>
              <a:rPr lang="en-GB" sz="1400" dirty="0"/>
              <a:t>	2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3	</a:t>
            </a:r>
            <a:r>
              <a:rPr lang="en-GB" sz="1400" dirty="0" smtClean="0"/>
              <a:t>0011</a:t>
            </a:r>
            <a:r>
              <a:rPr lang="en-GB" sz="1400" dirty="0"/>
              <a:t>	3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4	</a:t>
            </a:r>
            <a:r>
              <a:rPr lang="en-GB" sz="1400" dirty="0" smtClean="0"/>
              <a:t>0100</a:t>
            </a:r>
            <a:r>
              <a:rPr lang="en-GB" sz="1400" dirty="0"/>
              <a:t>	4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5	</a:t>
            </a:r>
            <a:r>
              <a:rPr lang="en-GB" sz="1400" dirty="0" smtClean="0"/>
              <a:t>0101</a:t>
            </a:r>
            <a:r>
              <a:rPr lang="en-GB" sz="1400" dirty="0"/>
              <a:t>	5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6	</a:t>
            </a:r>
            <a:r>
              <a:rPr lang="en-GB" sz="1400" dirty="0" smtClean="0"/>
              <a:t>0110</a:t>
            </a:r>
            <a:r>
              <a:rPr lang="en-GB" sz="1400" dirty="0"/>
              <a:t>	6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7	</a:t>
            </a:r>
            <a:r>
              <a:rPr lang="en-GB" sz="1400" dirty="0" smtClean="0"/>
              <a:t>0111</a:t>
            </a:r>
            <a:r>
              <a:rPr lang="en-GB" sz="1400" dirty="0"/>
              <a:t>	7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8	</a:t>
            </a:r>
            <a:r>
              <a:rPr lang="en-GB" sz="1400" dirty="0" smtClean="0"/>
              <a:t>1000</a:t>
            </a:r>
            <a:r>
              <a:rPr lang="en-GB" sz="1400" dirty="0"/>
              <a:t>	8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9	</a:t>
            </a:r>
            <a:r>
              <a:rPr lang="en-GB" sz="1400" dirty="0" smtClean="0"/>
              <a:t>1001</a:t>
            </a:r>
            <a:r>
              <a:rPr lang="en-GB" sz="1400" dirty="0"/>
              <a:t>	9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10	</a:t>
            </a:r>
            <a:r>
              <a:rPr lang="en-GB" sz="1400" dirty="0" smtClean="0"/>
              <a:t>1010</a:t>
            </a:r>
            <a:r>
              <a:rPr lang="en-GB" sz="1400" dirty="0"/>
              <a:t>	A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11	</a:t>
            </a:r>
            <a:r>
              <a:rPr lang="en-GB" sz="1400" dirty="0" smtClean="0"/>
              <a:t>1011</a:t>
            </a:r>
            <a:r>
              <a:rPr lang="en-GB" sz="1400" dirty="0"/>
              <a:t>	B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12	</a:t>
            </a:r>
            <a:r>
              <a:rPr lang="en-GB" sz="1400" dirty="0" smtClean="0"/>
              <a:t>1100</a:t>
            </a:r>
            <a:r>
              <a:rPr lang="en-GB" sz="1400" dirty="0"/>
              <a:t>	C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13	</a:t>
            </a:r>
            <a:r>
              <a:rPr lang="en-GB" sz="1400" dirty="0" smtClean="0"/>
              <a:t>1101</a:t>
            </a:r>
            <a:r>
              <a:rPr lang="en-GB" sz="1400" dirty="0"/>
              <a:t>	D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14	</a:t>
            </a:r>
            <a:r>
              <a:rPr lang="en-GB" sz="1400" dirty="0" smtClean="0"/>
              <a:t>1110</a:t>
            </a:r>
            <a:r>
              <a:rPr lang="en-GB" sz="1400" dirty="0"/>
              <a:t>	E</a:t>
            </a:r>
          </a:p>
          <a:p>
            <a:pPr>
              <a:spcBef>
                <a:spcPct val="20000"/>
              </a:spcBef>
            </a:pPr>
            <a:r>
              <a:rPr lang="en-GB" sz="1400" dirty="0"/>
              <a:t>15	</a:t>
            </a:r>
            <a:r>
              <a:rPr lang="en-GB" sz="1400" dirty="0" smtClean="0"/>
              <a:t>1111</a:t>
            </a:r>
            <a:r>
              <a:rPr lang="en-GB" sz="1400" dirty="0"/>
              <a:t>	F</a:t>
            </a:r>
            <a:endParaRPr lang="en-GB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107577" y="1390522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Convert the base-2 binary number 1111 1111 into </a:t>
            </a:r>
            <a:r>
              <a:rPr lang="en-GB" dirty="0" smtClean="0"/>
              <a:t>denary and </a:t>
            </a:r>
            <a:r>
              <a:rPr lang="en-GB" dirty="0" smtClean="0"/>
              <a:t>hexadecimal.  Make sure to show your working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3763211" y="2200886"/>
            <a:ext cx="7019089" cy="581799"/>
            <a:chOff x="1299411" y="2598820"/>
            <a:chExt cx="8483467" cy="703179"/>
          </a:xfrm>
        </p:grpSpPr>
        <p:grpSp>
          <p:nvGrpSpPr>
            <p:cNvPr id="9" name="Group 8"/>
            <p:cNvGrpSpPr/>
            <p:nvPr/>
          </p:nvGrpSpPr>
          <p:grpSpPr>
            <a:xfrm>
              <a:off x="1299411" y="2598820"/>
              <a:ext cx="5653143" cy="703179"/>
              <a:chOff x="1299411" y="2598821"/>
              <a:chExt cx="3578887" cy="445168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129941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128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747084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64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19476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32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642433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16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3090108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8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537781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4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3985457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2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4433130" y="2598821"/>
                <a:ext cx="445168" cy="44516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1600" dirty="0" smtClean="0">
                    <a:solidFill>
                      <a:schemeClr val="tx1"/>
                    </a:solidFill>
                  </a:rPr>
                  <a:t>1</a:t>
                </a:r>
                <a:endParaRPr lang="en-GB" sz="16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0" name="TextBox 9"/>
            <p:cNvSpPr txBox="1"/>
            <p:nvPr/>
          </p:nvSpPr>
          <p:spPr>
            <a:xfrm>
              <a:off x="6972300" y="2743200"/>
              <a:ext cx="28105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smtClean="0"/>
                <a:t>Base 2 binary weighting line</a:t>
              </a:r>
              <a:endParaRPr lang="en-GB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763212" y="2789317"/>
            <a:ext cx="4677321" cy="581799"/>
            <a:chOff x="1299411" y="2598821"/>
            <a:chExt cx="3578887" cy="445168"/>
          </a:xfrm>
        </p:grpSpPr>
        <p:sp>
          <p:nvSpPr>
            <p:cNvPr id="20" name="Rectangle 19"/>
            <p:cNvSpPr/>
            <p:nvPr/>
          </p:nvSpPr>
          <p:spPr>
            <a:xfrm>
              <a:off x="1299411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1747084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219476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642433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090108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3537781" y="2598822"/>
              <a:ext cx="445168" cy="44516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3985457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 smtClean="0">
                  <a:solidFill>
                    <a:schemeClr val="tx1"/>
                  </a:solidFill>
                </a:rPr>
                <a:t>?</a:t>
              </a:r>
              <a:endParaRPr lang="en-GB" sz="1600" dirty="0">
                <a:solidFill>
                  <a:schemeClr val="tx1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433130" y="2598821"/>
              <a:ext cx="445168" cy="44516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8439937" y="2879142"/>
            <a:ext cx="460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= </a:t>
            </a:r>
            <a:r>
              <a:rPr lang="en-GB" b="1" dirty="0"/>
              <a:t>?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54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CA. Sargent</cp:lastModifiedBy>
  <cp:revision>49</cp:revision>
  <dcterms:created xsi:type="dcterms:W3CDTF">2014-10-30T19:23:19Z</dcterms:created>
  <dcterms:modified xsi:type="dcterms:W3CDTF">2015-11-03T12:18:53Z</dcterms:modified>
</cp:coreProperties>
</file>