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326" r:id="rId3"/>
    <p:sldId id="327" r:id="rId4"/>
    <p:sldId id="328" r:id="rId5"/>
    <p:sldId id="32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81387" autoAdjust="0"/>
  </p:normalViewPr>
  <p:slideViewPr>
    <p:cSldViewPr>
      <p:cViewPr varScale="1">
        <p:scale>
          <a:sx n="53" d="100"/>
          <a:sy n="53" d="100"/>
        </p:scale>
        <p:origin x="2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cap="none" dirty="0" smtClean="0"/>
              <a:t>Search Engine Indexing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Web Technologies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Search </a:t>
            </a:r>
            <a:r>
              <a:rPr lang="en-GB" b="1" dirty="0"/>
              <a:t>E</a:t>
            </a:r>
            <a:r>
              <a:rPr lang="en-GB" b="1" dirty="0" smtClean="0"/>
              <a:t>ngines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Search engines such as Google are systems that locate resources on the Internet. These </a:t>
            </a:r>
            <a:r>
              <a:rPr lang="en-GB" sz="2400" dirty="0" smtClean="0"/>
              <a:t>resources be </a:t>
            </a:r>
            <a:r>
              <a:rPr lang="en-GB" sz="2400" dirty="0"/>
              <a:t>web pages, documents, images or other files</a:t>
            </a:r>
            <a:r>
              <a:rPr lang="en-GB" sz="2400" dirty="0" smtClean="0"/>
              <a:t>.</a:t>
            </a:r>
            <a:r>
              <a:rPr lang="en-GB" sz="1800" dirty="0" smtClean="0"/>
              <a:t>.</a:t>
            </a:r>
          </a:p>
          <a:p>
            <a:pPr marL="0" indent="0">
              <a:buNone/>
            </a:pPr>
            <a:r>
              <a:rPr lang="en-GB" sz="2400" b="1" dirty="0"/>
              <a:t>Search engine indexing</a:t>
            </a:r>
          </a:p>
          <a:p>
            <a:pPr marL="0" indent="0">
              <a:buNone/>
            </a:pPr>
            <a:r>
              <a:rPr lang="en-GB" sz="2400" dirty="0"/>
              <a:t>Search engines rely on a database or index of web pages to find the pages you are looking for. To </a:t>
            </a:r>
            <a:r>
              <a:rPr lang="en-GB" sz="2400" dirty="0" smtClean="0"/>
              <a:t>build this </a:t>
            </a:r>
            <a:r>
              <a:rPr lang="en-GB" sz="2400" dirty="0"/>
              <a:t>index, a software program called a web crawler or spider is used. This constantly goes out to </a:t>
            </a:r>
            <a:r>
              <a:rPr lang="en-GB" sz="2400" dirty="0" smtClean="0"/>
              <a:t>all pages </a:t>
            </a:r>
            <a:r>
              <a:rPr lang="en-GB" sz="2400" dirty="0"/>
              <a:t>currently on the index, and then on to fetch all those sites linked to by those sites and so on </a:t>
            </a:r>
            <a:r>
              <a:rPr lang="en-GB" sz="2400" dirty="0" smtClean="0"/>
              <a:t>until they </a:t>
            </a:r>
            <a:r>
              <a:rPr lang="en-GB" sz="2400" dirty="0"/>
              <a:t>have linked to all or nearly all web pages and resources on the Internet. Different search </a:t>
            </a:r>
            <a:r>
              <a:rPr lang="en-GB" sz="2400" dirty="0" smtClean="0"/>
              <a:t>engines use their </a:t>
            </a:r>
            <a:r>
              <a:rPr lang="en-GB" sz="2400" dirty="0"/>
              <a:t>own crawler programs so a search in one engine might return different results from another</a:t>
            </a:r>
            <a:r>
              <a:rPr lang="en-GB" sz="2400" dirty="0" smtClean="0"/>
              <a:t>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56153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12968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Key words, meta tags, and descriptions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Search engines look for key words and phrases within web pages or resource content that match </a:t>
            </a:r>
            <a:r>
              <a:rPr lang="en-GB" dirty="0" smtClean="0"/>
              <a:t>your search </a:t>
            </a:r>
            <a:r>
              <a:rPr lang="en-GB" dirty="0"/>
              <a:t>terms. These are visible to the user and part of the main web page content.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885" t="46895" r="32290" b="42907"/>
          <a:stretch/>
        </p:blipFill>
        <p:spPr>
          <a:xfrm rot="21440266">
            <a:off x="276551" y="3695359"/>
            <a:ext cx="8398123" cy="127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05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12968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Key words, meta tags, and descriptions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Meta tags and descriptions are a list of keywords or concise phrases specified by the website </a:t>
            </a:r>
            <a:r>
              <a:rPr lang="en-GB" sz="2400" dirty="0" smtClean="0"/>
              <a:t>owner that </a:t>
            </a:r>
            <a:r>
              <a:rPr lang="en-GB" sz="2400" dirty="0"/>
              <a:t>are built into each web page. Descriptions are displayed with the page title in search results </a:t>
            </a:r>
            <a:r>
              <a:rPr lang="en-GB" sz="2400" dirty="0" smtClean="0"/>
              <a:t>as shown on previous slide. </a:t>
            </a:r>
            <a:r>
              <a:rPr lang="en-GB" sz="2400" dirty="0"/>
              <a:t>These can be defined in the HTML documents within the &lt;head&gt; section to </a:t>
            </a:r>
            <a:r>
              <a:rPr lang="en-GB" sz="2400" dirty="0" smtClean="0"/>
              <a:t>help searches.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332" t="50121" r="33035" b="21471"/>
          <a:stretch/>
        </p:blipFill>
        <p:spPr>
          <a:xfrm rot="21433389">
            <a:off x="894265" y="3556113"/>
            <a:ext cx="7229037" cy="30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6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12968" cy="990600"/>
          </a:xfrm>
        </p:spPr>
        <p:txBody>
          <a:bodyPr>
            <a:normAutofit/>
          </a:bodyPr>
          <a:lstStyle/>
          <a:p>
            <a:r>
              <a:rPr lang="en-GB" b="1" dirty="0"/>
              <a:t>Search results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There are believed to be over 200 factors affecting search results that may help position your </a:t>
            </a:r>
            <a:r>
              <a:rPr lang="en-GB" dirty="0" smtClean="0"/>
              <a:t>own website </a:t>
            </a:r>
            <a:r>
              <a:rPr lang="en-GB" dirty="0"/>
              <a:t>nearer the top of the </a:t>
            </a:r>
            <a:r>
              <a:rPr lang="en-GB" dirty="0" smtClean="0"/>
              <a:t>results </a:t>
            </a:r>
            <a:r>
              <a:rPr lang="en-GB" dirty="0"/>
              <a:t>list. Other than metatags and descriptions, these include:</a:t>
            </a:r>
          </a:p>
          <a:p>
            <a:r>
              <a:rPr lang="en-GB" dirty="0" smtClean="0"/>
              <a:t>using </a:t>
            </a:r>
            <a:r>
              <a:rPr lang="en-GB" dirty="0"/>
              <a:t>keywords in the &lt;</a:t>
            </a:r>
            <a:r>
              <a:rPr lang="en-GB" dirty="0" smtClean="0"/>
              <a:t>title</a:t>
            </a:r>
            <a:r>
              <a:rPr lang="en-GB" dirty="0"/>
              <a:t>&gt; tag</a:t>
            </a:r>
          </a:p>
          <a:p>
            <a:r>
              <a:rPr lang="en-GB" dirty="0" smtClean="0"/>
              <a:t>the </a:t>
            </a:r>
            <a:r>
              <a:rPr lang="en-GB" dirty="0"/>
              <a:t>age of your website and date of last update (or frequency of updates)</a:t>
            </a:r>
          </a:p>
          <a:p>
            <a:r>
              <a:rPr lang="en-GB" dirty="0" smtClean="0"/>
              <a:t>the </a:t>
            </a:r>
            <a:r>
              <a:rPr lang="en-GB" dirty="0"/>
              <a:t>number and relevancy of keywords appearing in &lt;</a:t>
            </a:r>
            <a:r>
              <a:rPr lang="en-GB" dirty="0" smtClean="0"/>
              <a:t>h1&gt; </a:t>
            </a:r>
            <a:r>
              <a:rPr lang="en-GB" dirty="0"/>
              <a:t>tags and</a:t>
            </a:r>
          </a:p>
          <a:p>
            <a:r>
              <a:rPr lang="en-GB" dirty="0" smtClean="0"/>
              <a:t>the </a:t>
            </a:r>
            <a:r>
              <a:rPr lang="en-GB" dirty="0"/>
              <a:t>relevancy of the domain name to the content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59280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14906</TotalTime>
  <Words>333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Tw Cen MT</vt:lpstr>
      <vt:lpstr>Wingdings</vt:lpstr>
      <vt:lpstr>Wingdings 2</vt:lpstr>
      <vt:lpstr>Median</vt:lpstr>
      <vt:lpstr>Search Engine Indexing</vt:lpstr>
      <vt:lpstr>Search Engines</vt:lpstr>
      <vt:lpstr>Key words, meta tags, and descriptions</vt:lpstr>
      <vt:lpstr>Key words, meta tags, and descriptions</vt:lpstr>
      <vt:lpstr>Search results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373</cp:revision>
  <dcterms:created xsi:type="dcterms:W3CDTF">2014-06-23T10:47:17Z</dcterms:created>
  <dcterms:modified xsi:type="dcterms:W3CDTF">2018-07-24T12:05:32Z</dcterms:modified>
</cp:coreProperties>
</file>