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Distributed, embedded, multi-tasking, multi-user and real time operating systems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Create a presentation outlining the key features of the following types of operating systems: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- Distributed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- Embedded</a:t>
            </a:r>
            <a:br>
              <a:rPr lang="en-GB" dirty="0" smtClean="0"/>
            </a:br>
            <a:r>
              <a:rPr lang="en-GB" dirty="0" smtClean="0"/>
              <a:t>- Multi-tasking</a:t>
            </a:r>
            <a:br>
              <a:rPr lang="en-GB" dirty="0" smtClean="0"/>
            </a:br>
            <a:r>
              <a:rPr lang="en-GB" dirty="0" smtClean="0"/>
              <a:t>- Multi-user</a:t>
            </a:r>
            <a:br>
              <a:rPr lang="en-GB" dirty="0" smtClean="0"/>
            </a:br>
            <a:r>
              <a:rPr lang="en-GB" dirty="0" smtClean="0"/>
              <a:t>- Real time</a:t>
            </a:r>
            <a:br>
              <a:rPr lang="en-GB" dirty="0" smtClean="0"/>
            </a:b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Include the following in your presentation in the appropriate place: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- </a:t>
            </a:r>
            <a:r>
              <a:rPr lang="en-GB" dirty="0" err="1" smtClean="0"/>
              <a:t>Orbis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- </a:t>
            </a:r>
            <a:r>
              <a:rPr lang="en-GB" dirty="0"/>
              <a:t>Rockwell Collins </a:t>
            </a:r>
            <a:r>
              <a:rPr lang="en-GB" dirty="0" smtClean="0"/>
              <a:t>AFDS-770</a:t>
            </a:r>
            <a:br>
              <a:rPr lang="en-GB" dirty="0" smtClean="0"/>
            </a:br>
            <a:r>
              <a:rPr lang="en-GB" dirty="0" smtClean="0"/>
              <a:t>- Windows</a:t>
            </a:r>
            <a:br>
              <a:rPr lang="en-GB" dirty="0" smtClean="0"/>
            </a:br>
            <a:r>
              <a:rPr lang="en-GB" dirty="0" smtClean="0"/>
              <a:t>- Big iron</a:t>
            </a:r>
            <a:br>
              <a:rPr lang="en-GB" dirty="0" smtClean="0"/>
            </a:br>
            <a:r>
              <a:rPr lang="en-GB" dirty="0" smtClean="0"/>
              <a:t>- Locus</a:t>
            </a:r>
          </a:p>
        </p:txBody>
      </p:sp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32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63</cp:revision>
  <dcterms:created xsi:type="dcterms:W3CDTF">2014-10-30T19:23:19Z</dcterms:created>
  <dcterms:modified xsi:type="dcterms:W3CDTF">2015-11-28T14:26:19Z</dcterms:modified>
</cp:coreProperties>
</file>