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b="1" dirty="0"/>
              <a:t>Timed essay (10 minutes)</a:t>
            </a:r>
          </a:p>
          <a:p>
            <a:endParaRPr lang="en-GB" altLang="en-US" sz="1600" dirty="0"/>
          </a:p>
          <a:p>
            <a:r>
              <a:rPr lang="en-GB" altLang="en-US" sz="1600" dirty="0"/>
              <a:t>“A fully normalised database has many advantages over a flat file.”</a:t>
            </a:r>
          </a:p>
          <a:p>
            <a:endParaRPr lang="en-GB" altLang="en-US" sz="1600" dirty="0"/>
          </a:p>
          <a:p>
            <a:pPr>
              <a:spcAft>
                <a:spcPts val="600"/>
              </a:spcAft>
            </a:pPr>
            <a:r>
              <a:rPr lang="en-GB" altLang="en-US" sz="1600" dirty="0"/>
              <a:t>Justify this statement by referring to the storage of data, searching / sorting data and referential integrity.		</a:t>
            </a:r>
            <a:r>
              <a:rPr lang="en-GB" altLang="en-US" sz="1600" b="1" dirty="0"/>
              <a:t>[8]</a:t>
            </a:r>
            <a:r>
              <a:rPr lang="en-GB" altLang="en-US" sz="1600" dirty="0"/>
              <a:t> </a:t>
            </a:r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1933</TotalTime>
  <Words>47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79</cp:revision>
  <dcterms:created xsi:type="dcterms:W3CDTF">2014-10-30T19:23:19Z</dcterms:created>
  <dcterms:modified xsi:type="dcterms:W3CDTF">2021-02-04T13:44:16Z</dcterms:modified>
</cp:coreProperties>
</file>