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6" r:id="rId5"/>
    <p:sldId id="268" r:id="rId6"/>
    <p:sldId id="270" r:id="rId7"/>
    <p:sldId id="272" r:id="rId8"/>
    <p:sldId id="2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AE419F-4FAA-446B-842A-246566562304}" type="doc">
      <dgm:prSet loTypeId="urn:microsoft.com/office/officeart/2005/8/layout/hierarchy4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4C3E6CFE-3E2C-447D-95BE-6BC569D47DD3}">
      <dgm:prSet phldrT="[Text]"/>
      <dgm:spPr/>
      <dgm:t>
        <a:bodyPr/>
        <a:lstStyle/>
        <a:p>
          <a:r>
            <a:rPr lang="en-US" dirty="0"/>
            <a:t>Operating System Roles</a:t>
          </a:r>
        </a:p>
      </dgm:t>
    </dgm:pt>
    <dgm:pt modelId="{5BB76D5B-38CC-4298-ABD9-0788BDAB0071}" type="parTrans" cxnId="{85B747F3-3368-4055-9319-5A0309BBBE79}">
      <dgm:prSet/>
      <dgm:spPr/>
      <dgm:t>
        <a:bodyPr/>
        <a:lstStyle/>
        <a:p>
          <a:endParaRPr lang="en-US"/>
        </a:p>
      </dgm:t>
    </dgm:pt>
    <dgm:pt modelId="{1E984020-FF1E-4ABD-9C82-468774831174}" type="sibTrans" cxnId="{85B747F3-3368-4055-9319-5A0309BBBE79}">
      <dgm:prSet/>
      <dgm:spPr/>
      <dgm:t>
        <a:bodyPr/>
        <a:lstStyle/>
        <a:p>
          <a:endParaRPr lang="en-US"/>
        </a:p>
      </dgm:t>
    </dgm:pt>
    <dgm:pt modelId="{DC60F75C-D0CE-4ABC-AB68-AD51E6C59258}">
      <dgm:prSet phldrT="[Text]"/>
      <dgm:spPr/>
      <dgm:t>
        <a:bodyPr/>
        <a:lstStyle/>
        <a:p>
          <a:endParaRPr lang="en-US" dirty="0"/>
        </a:p>
      </dgm:t>
    </dgm:pt>
    <dgm:pt modelId="{D0745AAB-A8DF-40EC-AF66-7A77612BC546}" type="parTrans" cxnId="{E32E66D1-30D4-43DD-B3D0-8B5DE55FE5B4}">
      <dgm:prSet/>
      <dgm:spPr/>
      <dgm:t>
        <a:bodyPr/>
        <a:lstStyle/>
        <a:p>
          <a:endParaRPr lang="en-US"/>
        </a:p>
      </dgm:t>
    </dgm:pt>
    <dgm:pt modelId="{5008715C-E426-4676-99DA-D8BD97866286}" type="sibTrans" cxnId="{E32E66D1-30D4-43DD-B3D0-8B5DE55FE5B4}">
      <dgm:prSet/>
      <dgm:spPr/>
      <dgm:t>
        <a:bodyPr/>
        <a:lstStyle/>
        <a:p>
          <a:endParaRPr lang="en-US"/>
        </a:p>
      </dgm:t>
    </dgm:pt>
    <dgm:pt modelId="{BF0BBB7C-9C92-410A-BDF8-DAF76D5D256F}">
      <dgm:prSet phldrT="[Text]"/>
      <dgm:spPr/>
      <dgm:t>
        <a:bodyPr/>
        <a:lstStyle/>
        <a:p>
          <a:endParaRPr lang="en-US" dirty="0"/>
        </a:p>
      </dgm:t>
    </dgm:pt>
    <dgm:pt modelId="{8833AF87-805E-4B13-A00C-86D0E70F387E}" type="parTrans" cxnId="{5107CFA4-D154-48DA-A2E2-CA5066A6A2C6}">
      <dgm:prSet/>
      <dgm:spPr/>
      <dgm:t>
        <a:bodyPr/>
        <a:lstStyle/>
        <a:p>
          <a:endParaRPr lang="en-US"/>
        </a:p>
      </dgm:t>
    </dgm:pt>
    <dgm:pt modelId="{37FB3116-9E05-4476-B1C2-73143DB2AE68}" type="sibTrans" cxnId="{5107CFA4-D154-48DA-A2E2-CA5066A6A2C6}">
      <dgm:prSet/>
      <dgm:spPr/>
      <dgm:t>
        <a:bodyPr/>
        <a:lstStyle/>
        <a:p>
          <a:endParaRPr lang="en-US"/>
        </a:p>
      </dgm:t>
    </dgm:pt>
    <dgm:pt modelId="{5B21BC57-2968-4764-973C-59F85F6EF6DB}">
      <dgm:prSet phldrT="[Text]"/>
      <dgm:spPr/>
      <dgm:t>
        <a:bodyPr/>
        <a:lstStyle/>
        <a:p>
          <a:endParaRPr lang="en-US" dirty="0"/>
        </a:p>
      </dgm:t>
    </dgm:pt>
    <dgm:pt modelId="{E41E560E-AB3A-47A3-B76F-6CEED5C14DC4}" type="parTrans" cxnId="{83DF233A-CFE8-4BD6-AC07-7CD79D71F8CD}">
      <dgm:prSet/>
      <dgm:spPr/>
      <dgm:t>
        <a:bodyPr/>
        <a:lstStyle/>
        <a:p>
          <a:endParaRPr lang="en-US"/>
        </a:p>
      </dgm:t>
    </dgm:pt>
    <dgm:pt modelId="{DBDD873E-74CB-4F33-9FA6-A3FD3B4F76FB}" type="sibTrans" cxnId="{83DF233A-CFE8-4BD6-AC07-7CD79D71F8CD}">
      <dgm:prSet/>
      <dgm:spPr/>
      <dgm:t>
        <a:bodyPr/>
        <a:lstStyle/>
        <a:p>
          <a:endParaRPr lang="en-US"/>
        </a:p>
      </dgm:t>
    </dgm:pt>
    <dgm:pt modelId="{10BBB9BA-7E13-46A0-8A8D-EC7C49FE3EDD}">
      <dgm:prSet phldrT="[Text]"/>
      <dgm:spPr/>
      <dgm:t>
        <a:bodyPr/>
        <a:lstStyle/>
        <a:p>
          <a:endParaRPr lang="en-US" dirty="0"/>
        </a:p>
      </dgm:t>
    </dgm:pt>
    <dgm:pt modelId="{FA4ED93F-45FB-417A-9797-14C81C147E5E}" type="parTrans" cxnId="{A72540D6-350E-40BA-85E5-DB4D68438959}">
      <dgm:prSet/>
      <dgm:spPr/>
      <dgm:t>
        <a:bodyPr/>
        <a:lstStyle/>
        <a:p>
          <a:endParaRPr lang="en-US"/>
        </a:p>
      </dgm:t>
    </dgm:pt>
    <dgm:pt modelId="{05D180A4-A5DC-41EB-BCD3-AD41B73C211B}" type="sibTrans" cxnId="{A72540D6-350E-40BA-85E5-DB4D68438959}">
      <dgm:prSet/>
      <dgm:spPr/>
      <dgm:t>
        <a:bodyPr/>
        <a:lstStyle/>
        <a:p>
          <a:endParaRPr lang="en-US"/>
        </a:p>
      </dgm:t>
    </dgm:pt>
    <dgm:pt modelId="{B2E0E09B-2801-4034-9039-A2214558AEAA}">
      <dgm:prSet phldrT="[Text]"/>
      <dgm:spPr/>
      <dgm:t>
        <a:bodyPr/>
        <a:lstStyle/>
        <a:p>
          <a:endParaRPr lang="en-US" dirty="0"/>
        </a:p>
      </dgm:t>
    </dgm:pt>
    <dgm:pt modelId="{8994B6EA-0E3D-4AB9-8247-7EDB5A5CFC7C}" type="parTrans" cxnId="{ACAC1075-AEED-4D33-B4C9-1D3715272D1D}">
      <dgm:prSet/>
      <dgm:spPr/>
      <dgm:t>
        <a:bodyPr/>
        <a:lstStyle/>
        <a:p>
          <a:endParaRPr lang="en-US"/>
        </a:p>
      </dgm:t>
    </dgm:pt>
    <dgm:pt modelId="{F8BEE2B7-9CAB-4A8A-B249-CD5CB53331F5}" type="sibTrans" cxnId="{ACAC1075-AEED-4D33-B4C9-1D3715272D1D}">
      <dgm:prSet/>
      <dgm:spPr/>
      <dgm:t>
        <a:bodyPr/>
        <a:lstStyle/>
        <a:p>
          <a:endParaRPr lang="en-US"/>
        </a:p>
      </dgm:t>
    </dgm:pt>
    <dgm:pt modelId="{E26CF9BF-E2C1-49AF-80D5-88F7F6628FEA}">
      <dgm:prSet phldrT="[Text]"/>
      <dgm:spPr/>
      <dgm:t>
        <a:bodyPr/>
        <a:lstStyle/>
        <a:p>
          <a:endParaRPr lang="en-US" dirty="0"/>
        </a:p>
      </dgm:t>
    </dgm:pt>
    <dgm:pt modelId="{9944EC4A-2AA1-404A-BF74-AB2B0D69032A}" type="parTrans" cxnId="{8D417636-410B-4FD3-9804-02E60F43340B}">
      <dgm:prSet/>
      <dgm:spPr/>
      <dgm:t>
        <a:bodyPr/>
        <a:lstStyle/>
        <a:p>
          <a:endParaRPr lang="en-US"/>
        </a:p>
      </dgm:t>
    </dgm:pt>
    <dgm:pt modelId="{1CCE3D47-EDC5-4F0D-94DD-BFF9886537E4}" type="sibTrans" cxnId="{8D417636-410B-4FD3-9804-02E60F43340B}">
      <dgm:prSet/>
      <dgm:spPr/>
      <dgm:t>
        <a:bodyPr/>
        <a:lstStyle/>
        <a:p>
          <a:endParaRPr lang="en-US"/>
        </a:p>
      </dgm:t>
    </dgm:pt>
    <dgm:pt modelId="{D87C8E35-C9FB-43A9-AF70-08EFBF3CAD1C}">
      <dgm:prSet phldrT="[Text]"/>
      <dgm:spPr/>
      <dgm:t>
        <a:bodyPr/>
        <a:lstStyle/>
        <a:p>
          <a:endParaRPr lang="en-US" dirty="0"/>
        </a:p>
      </dgm:t>
    </dgm:pt>
    <dgm:pt modelId="{631D1363-95B5-44B7-8C20-EF3C3CF74AA6}" type="parTrans" cxnId="{739CA3E4-5973-456A-9AE9-2C7C87F1AADA}">
      <dgm:prSet/>
      <dgm:spPr/>
      <dgm:t>
        <a:bodyPr/>
        <a:lstStyle/>
        <a:p>
          <a:endParaRPr lang="en-US"/>
        </a:p>
      </dgm:t>
    </dgm:pt>
    <dgm:pt modelId="{2239DF45-FB17-40EA-8D7E-5493C416500C}" type="sibTrans" cxnId="{739CA3E4-5973-456A-9AE9-2C7C87F1AADA}">
      <dgm:prSet/>
      <dgm:spPr/>
      <dgm:t>
        <a:bodyPr/>
        <a:lstStyle/>
        <a:p>
          <a:endParaRPr lang="en-US"/>
        </a:p>
      </dgm:t>
    </dgm:pt>
    <dgm:pt modelId="{7D4C53E2-7B2D-4860-A84A-9ED7522EED71}">
      <dgm:prSet phldrT="[Text]"/>
      <dgm:spPr/>
      <dgm:t>
        <a:bodyPr/>
        <a:lstStyle/>
        <a:p>
          <a:endParaRPr lang="en-US" dirty="0"/>
        </a:p>
      </dgm:t>
    </dgm:pt>
    <dgm:pt modelId="{B2910DC2-C391-435F-BF85-DCD6FE12A522}" type="parTrans" cxnId="{4B51B246-EAF9-4406-B325-1E16D658699D}">
      <dgm:prSet/>
      <dgm:spPr/>
      <dgm:t>
        <a:bodyPr/>
        <a:lstStyle/>
        <a:p>
          <a:endParaRPr lang="en-US"/>
        </a:p>
      </dgm:t>
    </dgm:pt>
    <dgm:pt modelId="{4D04C745-9A07-4367-85FC-B0365DD12890}" type="sibTrans" cxnId="{4B51B246-EAF9-4406-B325-1E16D658699D}">
      <dgm:prSet/>
      <dgm:spPr/>
      <dgm:t>
        <a:bodyPr/>
        <a:lstStyle/>
        <a:p>
          <a:endParaRPr lang="en-US"/>
        </a:p>
      </dgm:t>
    </dgm:pt>
    <dgm:pt modelId="{3E5FAE17-AD3E-44C4-8146-2C474409FEC0}" type="pres">
      <dgm:prSet presAssocID="{7BAE419F-4FAA-446B-842A-24656656230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99056C59-51AB-472A-99E1-5145F187C2B0}" type="pres">
      <dgm:prSet presAssocID="{4C3E6CFE-3E2C-447D-95BE-6BC569D47DD3}" presName="vertOne" presStyleCnt="0"/>
      <dgm:spPr/>
    </dgm:pt>
    <dgm:pt modelId="{1A3031AC-9136-4208-B530-50230797E9F8}" type="pres">
      <dgm:prSet presAssocID="{4C3E6CFE-3E2C-447D-95BE-6BC569D47DD3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A77A8F9-1CA8-4935-9F2D-B0C6EC3A8792}" type="pres">
      <dgm:prSet presAssocID="{4C3E6CFE-3E2C-447D-95BE-6BC569D47DD3}" presName="parTransOne" presStyleCnt="0"/>
      <dgm:spPr/>
    </dgm:pt>
    <dgm:pt modelId="{E04D28B5-4919-4C4A-8FE3-21A834524397}" type="pres">
      <dgm:prSet presAssocID="{4C3E6CFE-3E2C-447D-95BE-6BC569D47DD3}" presName="horzOne" presStyleCnt="0"/>
      <dgm:spPr/>
    </dgm:pt>
    <dgm:pt modelId="{22871061-33B5-4B04-BF5C-EDB362DB2B58}" type="pres">
      <dgm:prSet presAssocID="{BF0BBB7C-9C92-410A-BDF8-DAF76D5D256F}" presName="vertTwo" presStyleCnt="0"/>
      <dgm:spPr/>
    </dgm:pt>
    <dgm:pt modelId="{CEF4BAEC-B1C3-4FA2-B764-9C46A29BA4D6}" type="pres">
      <dgm:prSet presAssocID="{BF0BBB7C-9C92-410A-BDF8-DAF76D5D256F}" presName="txTwo" presStyleLbl="node2" presStyleIdx="0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C433BB9-365D-4B80-A4FE-D17220C82F9F}" type="pres">
      <dgm:prSet presAssocID="{BF0BBB7C-9C92-410A-BDF8-DAF76D5D256F}" presName="horzTwo" presStyleCnt="0"/>
      <dgm:spPr/>
    </dgm:pt>
    <dgm:pt modelId="{38C18891-7475-457A-9E53-D29C34D55875}" type="pres">
      <dgm:prSet presAssocID="{37FB3116-9E05-4476-B1C2-73143DB2AE68}" presName="sibSpaceTwo" presStyleCnt="0"/>
      <dgm:spPr/>
    </dgm:pt>
    <dgm:pt modelId="{7282EC3F-4612-4DB4-8BF4-FAC7B4036E12}" type="pres">
      <dgm:prSet presAssocID="{5B21BC57-2968-4764-973C-59F85F6EF6DB}" presName="vertTwo" presStyleCnt="0"/>
      <dgm:spPr/>
    </dgm:pt>
    <dgm:pt modelId="{83EB7679-0424-4204-82B8-ECD3F5A62B71}" type="pres">
      <dgm:prSet presAssocID="{5B21BC57-2968-4764-973C-59F85F6EF6DB}" presName="txTwo" presStyleLbl="node2" presStyleIdx="1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ED6038A-4D3B-4E11-BD5C-3B2930B5BFDA}" type="pres">
      <dgm:prSet presAssocID="{5B21BC57-2968-4764-973C-59F85F6EF6DB}" presName="horzTwo" presStyleCnt="0"/>
      <dgm:spPr/>
    </dgm:pt>
    <dgm:pt modelId="{DD9C2560-5D63-403F-AD2B-27CD516002C9}" type="pres">
      <dgm:prSet presAssocID="{DBDD873E-74CB-4F33-9FA6-A3FD3B4F76FB}" presName="sibSpaceTwo" presStyleCnt="0"/>
      <dgm:spPr/>
    </dgm:pt>
    <dgm:pt modelId="{3673C3DD-D8C2-4150-B591-CF1A43B232F5}" type="pres">
      <dgm:prSet presAssocID="{10BBB9BA-7E13-46A0-8A8D-EC7C49FE3EDD}" presName="vertTwo" presStyleCnt="0"/>
      <dgm:spPr/>
    </dgm:pt>
    <dgm:pt modelId="{E17BA4BE-0EAF-434C-A35F-EA703E81D6BC}" type="pres">
      <dgm:prSet presAssocID="{10BBB9BA-7E13-46A0-8A8D-EC7C49FE3EDD}" presName="txTwo" presStyleLbl="node2" presStyleIdx="2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31AC932-B562-4CAD-AB72-245569DC3E48}" type="pres">
      <dgm:prSet presAssocID="{10BBB9BA-7E13-46A0-8A8D-EC7C49FE3EDD}" presName="horzTwo" presStyleCnt="0"/>
      <dgm:spPr/>
    </dgm:pt>
    <dgm:pt modelId="{91040F86-B01A-4A1A-9E2E-24C5BE85B4EB}" type="pres">
      <dgm:prSet presAssocID="{05D180A4-A5DC-41EB-BCD3-AD41B73C211B}" presName="sibSpaceTwo" presStyleCnt="0"/>
      <dgm:spPr/>
    </dgm:pt>
    <dgm:pt modelId="{2905E8ED-F909-4957-A47C-845352681FB2}" type="pres">
      <dgm:prSet presAssocID="{B2E0E09B-2801-4034-9039-A2214558AEAA}" presName="vertTwo" presStyleCnt="0"/>
      <dgm:spPr/>
    </dgm:pt>
    <dgm:pt modelId="{439AF3D7-AF45-40F2-810B-8CD9DBF238DC}" type="pres">
      <dgm:prSet presAssocID="{B2E0E09B-2801-4034-9039-A2214558AEAA}" presName="txTwo" presStyleLbl="node2" presStyleIdx="3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F797244-4F64-432E-96E0-0C1BA4887107}" type="pres">
      <dgm:prSet presAssocID="{B2E0E09B-2801-4034-9039-A2214558AEAA}" presName="horzTwo" presStyleCnt="0"/>
      <dgm:spPr/>
    </dgm:pt>
    <dgm:pt modelId="{C131C59C-CDC3-4601-B4E2-A283E26A8A8A}" type="pres">
      <dgm:prSet presAssocID="{F8BEE2B7-9CAB-4A8A-B249-CD5CB53331F5}" presName="sibSpaceTwo" presStyleCnt="0"/>
      <dgm:spPr/>
    </dgm:pt>
    <dgm:pt modelId="{85E5E122-A306-4309-91B6-32B6B25047BE}" type="pres">
      <dgm:prSet presAssocID="{E26CF9BF-E2C1-49AF-80D5-88F7F6628FEA}" presName="vertTwo" presStyleCnt="0"/>
      <dgm:spPr/>
    </dgm:pt>
    <dgm:pt modelId="{DC874DDC-7841-4539-A83C-36EBECFCF699}" type="pres">
      <dgm:prSet presAssocID="{E26CF9BF-E2C1-49AF-80D5-88F7F6628FEA}" presName="txTwo" presStyleLbl="node2" presStyleIdx="4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7F30847-D96E-44C7-A2FC-2F22E154CCF4}" type="pres">
      <dgm:prSet presAssocID="{E26CF9BF-E2C1-49AF-80D5-88F7F6628FEA}" presName="horzTwo" presStyleCnt="0"/>
      <dgm:spPr/>
    </dgm:pt>
    <dgm:pt modelId="{ECC4DD84-0AD6-4DBE-9D02-4BFC3F1DAD56}" type="pres">
      <dgm:prSet presAssocID="{1CCE3D47-EDC5-4F0D-94DD-BFF9886537E4}" presName="sibSpaceTwo" presStyleCnt="0"/>
      <dgm:spPr/>
    </dgm:pt>
    <dgm:pt modelId="{C945758F-A47F-48E3-BEB7-3F83E736EC41}" type="pres">
      <dgm:prSet presAssocID="{D87C8E35-C9FB-43A9-AF70-08EFBF3CAD1C}" presName="vertTwo" presStyleCnt="0"/>
      <dgm:spPr/>
    </dgm:pt>
    <dgm:pt modelId="{0C81FFE3-6182-420D-A9C6-74A6E67B69FB}" type="pres">
      <dgm:prSet presAssocID="{D87C8E35-C9FB-43A9-AF70-08EFBF3CAD1C}" presName="txTwo" presStyleLbl="node2" presStyleIdx="5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71F0273-6383-4A3D-99FB-46D6A3F17B41}" type="pres">
      <dgm:prSet presAssocID="{D87C8E35-C9FB-43A9-AF70-08EFBF3CAD1C}" presName="horzTwo" presStyleCnt="0"/>
      <dgm:spPr/>
    </dgm:pt>
    <dgm:pt modelId="{CEFA0D87-3BDC-4B36-AA3C-FF2F01B5A307}" type="pres">
      <dgm:prSet presAssocID="{2239DF45-FB17-40EA-8D7E-5493C416500C}" presName="sibSpaceTwo" presStyleCnt="0"/>
      <dgm:spPr/>
    </dgm:pt>
    <dgm:pt modelId="{847DE66B-F343-48A1-BFF1-9682C6E6B532}" type="pres">
      <dgm:prSet presAssocID="{7D4C53E2-7B2D-4860-A84A-9ED7522EED71}" presName="vertTwo" presStyleCnt="0"/>
      <dgm:spPr/>
    </dgm:pt>
    <dgm:pt modelId="{7C4A878A-5DFA-4FC7-A82E-4D86E3EF6CD3}" type="pres">
      <dgm:prSet presAssocID="{7D4C53E2-7B2D-4860-A84A-9ED7522EED71}" presName="txTwo" presStyleLbl="node2" presStyleIdx="6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02210B2-EC73-4D2D-A413-E8F497FBAFCE}" type="pres">
      <dgm:prSet presAssocID="{7D4C53E2-7B2D-4860-A84A-9ED7522EED71}" presName="horzTwo" presStyleCnt="0"/>
      <dgm:spPr/>
    </dgm:pt>
    <dgm:pt modelId="{A42180E7-2CA6-4325-931A-AF148D417B6C}" type="pres">
      <dgm:prSet presAssocID="{4D04C745-9A07-4367-85FC-B0365DD12890}" presName="sibSpaceTwo" presStyleCnt="0"/>
      <dgm:spPr/>
    </dgm:pt>
    <dgm:pt modelId="{D3DBB095-4868-4423-9AAC-756B08C360F8}" type="pres">
      <dgm:prSet presAssocID="{DC60F75C-D0CE-4ABC-AB68-AD51E6C59258}" presName="vertTwo" presStyleCnt="0"/>
      <dgm:spPr/>
    </dgm:pt>
    <dgm:pt modelId="{CD1B9F0C-FCD9-4BBA-90C1-61EA7C3B7134}" type="pres">
      <dgm:prSet presAssocID="{DC60F75C-D0CE-4ABC-AB68-AD51E6C59258}" presName="txTwo" presStyleLbl="node2" presStyleIdx="7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1125175-5A77-458F-B5C0-90C12F65A7E2}" type="pres">
      <dgm:prSet presAssocID="{DC60F75C-D0CE-4ABC-AB68-AD51E6C59258}" presName="horzTwo" presStyleCnt="0"/>
      <dgm:spPr/>
    </dgm:pt>
  </dgm:ptLst>
  <dgm:cxnLst>
    <dgm:cxn modelId="{45749147-62DA-446A-879D-ED485AC88486}" type="presOf" srcId="{4C3E6CFE-3E2C-447D-95BE-6BC569D47DD3}" destId="{1A3031AC-9136-4208-B530-50230797E9F8}" srcOrd="0" destOrd="0" presId="urn:microsoft.com/office/officeart/2005/8/layout/hierarchy4"/>
    <dgm:cxn modelId="{E32E66D1-30D4-43DD-B3D0-8B5DE55FE5B4}" srcId="{4C3E6CFE-3E2C-447D-95BE-6BC569D47DD3}" destId="{DC60F75C-D0CE-4ABC-AB68-AD51E6C59258}" srcOrd="7" destOrd="0" parTransId="{D0745AAB-A8DF-40EC-AF66-7A77612BC546}" sibTransId="{5008715C-E426-4676-99DA-D8BD97866286}"/>
    <dgm:cxn modelId="{ACAC1075-AEED-4D33-B4C9-1D3715272D1D}" srcId="{4C3E6CFE-3E2C-447D-95BE-6BC569D47DD3}" destId="{B2E0E09B-2801-4034-9039-A2214558AEAA}" srcOrd="3" destOrd="0" parTransId="{8994B6EA-0E3D-4AB9-8247-7EDB5A5CFC7C}" sibTransId="{F8BEE2B7-9CAB-4A8A-B249-CD5CB53331F5}"/>
    <dgm:cxn modelId="{5107CFA4-D154-48DA-A2E2-CA5066A6A2C6}" srcId="{4C3E6CFE-3E2C-447D-95BE-6BC569D47DD3}" destId="{BF0BBB7C-9C92-410A-BDF8-DAF76D5D256F}" srcOrd="0" destOrd="0" parTransId="{8833AF87-805E-4B13-A00C-86D0E70F387E}" sibTransId="{37FB3116-9E05-4476-B1C2-73143DB2AE68}"/>
    <dgm:cxn modelId="{8D417636-410B-4FD3-9804-02E60F43340B}" srcId="{4C3E6CFE-3E2C-447D-95BE-6BC569D47DD3}" destId="{E26CF9BF-E2C1-49AF-80D5-88F7F6628FEA}" srcOrd="4" destOrd="0" parTransId="{9944EC4A-2AA1-404A-BF74-AB2B0D69032A}" sibTransId="{1CCE3D47-EDC5-4F0D-94DD-BFF9886537E4}"/>
    <dgm:cxn modelId="{E5DE67F1-4480-4181-A1E0-86A1B9B467A9}" type="presOf" srcId="{10BBB9BA-7E13-46A0-8A8D-EC7C49FE3EDD}" destId="{E17BA4BE-0EAF-434C-A35F-EA703E81D6BC}" srcOrd="0" destOrd="0" presId="urn:microsoft.com/office/officeart/2005/8/layout/hierarchy4"/>
    <dgm:cxn modelId="{972E64B6-4227-4C72-B905-8BD4247567AC}" type="presOf" srcId="{5B21BC57-2968-4764-973C-59F85F6EF6DB}" destId="{83EB7679-0424-4204-82B8-ECD3F5A62B71}" srcOrd="0" destOrd="0" presId="urn:microsoft.com/office/officeart/2005/8/layout/hierarchy4"/>
    <dgm:cxn modelId="{83DF233A-CFE8-4BD6-AC07-7CD79D71F8CD}" srcId="{4C3E6CFE-3E2C-447D-95BE-6BC569D47DD3}" destId="{5B21BC57-2968-4764-973C-59F85F6EF6DB}" srcOrd="1" destOrd="0" parTransId="{E41E560E-AB3A-47A3-B76F-6CEED5C14DC4}" sibTransId="{DBDD873E-74CB-4F33-9FA6-A3FD3B4F76FB}"/>
    <dgm:cxn modelId="{739CA3E4-5973-456A-9AE9-2C7C87F1AADA}" srcId="{4C3E6CFE-3E2C-447D-95BE-6BC569D47DD3}" destId="{D87C8E35-C9FB-43A9-AF70-08EFBF3CAD1C}" srcOrd="5" destOrd="0" parTransId="{631D1363-95B5-44B7-8C20-EF3C3CF74AA6}" sibTransId="{2239DF45-FB17-40EA-8D7E-5493C416500C}"/>
    <dgm:cxn modelId="{4B51B246-EAF9-4406-B325-1E16D658699D}" srcId="{4C3E6CFE-3E2C-447D-95BE-6BC569D47DD3}" destId="{7D4C53E2-7B2D-4860-A84A-9ED7522EED71}" srcOrd="6" destOrd="0" parTransId="{B2910DC2-C391-435F-BF85-DCD6FE12A522}" sibTransId="{4D04C745-9A07-4367-85FC-B0365DD12890}"/>
    <dgm:cxn modelId="{399BEE60-BA56-4A9A-A036-7D6CC5FCEECD}" type="presOf" srcId="{D87C8E35-C9FB-43A9-AF70-08EFBF3CAD1C}" destId="{0C81FFE3-6182-420D-A9C6-74A6E67B69FB}" srcOrd="0" destOrd="0" presId="urn:microsoft.com/office/officeart/2005/8/layout/hierarchy4"/>
    <dgm:cxn modelId="{BA932C3B-F469-4064-A648-9193115D2DC0}" type="presOf" srcId="{B2E0E09B-2801-4034-9039-A2214558AEAA}" destId="{439AF3D7-AF45-40F2-810B-8CD9DBF238DC}" srcOrd="0" destOrd="0" presId="urn:microsoft.com/office/officeart/2005/8/layout/hierarchy4"/>
    <dgm:cxn modelId="{A3433380-EE77-4EAC-9E9A-E13B62553A58}" type="presOf" srcId="{DC60F75C-D0CE-4ABC-AB68-AD51E6C59258}" destId="{CD1B9F0C-FCD9-4BBA-90C1-61EA7C3B7134}" srcOrd="0" destOrd="0" presId="urn:microsoft.com/office/officeart/2005/8/layout/hierarchy4"/>
    <dgm:cxn modelId="{41798B17-478F-4207-A935-D7A534BE5B6D}" type="presOf" srcId="{E26CF9BF-E2C1-49AF-80D5-88F7F6628FEA}" destId="{DC874DDC-7841-4539-A83C-36EBECFCF699}" srcOrd="0" destOrd="0" presId="urn:microsoft.com/office/officeart/2005/8/layout/hierarchy4"/>
    <dgm:cxn modelId="{A72540D6-350E-40BA-85E5-DB4D68438959}" srcId="{4C3E6CFE-3E2C-447D-95BE-6BC569D47DD3}" destId="{10BBB9BA-7E13-46A0-8A8D-EC7C49FE3EDD}" srcOrd="2" destOrd="0" parTransId="{FA4ED93F-45FB-417A-9797-14C81C147E5E}" sibTransId="{05D180A4-A5DC-41EB-BCD3-AD41B73C211B}"/>
    <dgm:cxn modelId="{E4B6AB15-4A58-4A7B-96B5-E249822D4EE4}" type="presOf" srcId="{7D4C53E2-7B2D-4860-A84A-9ED7522EED71}" destId="{7C4A878A-5DFA-4FC7-A82E-4D86E3EF6CD3}" srcOrd="0" destOrd="0" presId="urn:microsoft.com/office/officeart/2005/8/layout/hierarchy4"/>
    <dgm:cxn modelId="{85B747F3-3368-4055-9319-5A0309BBBE79}" srcId="{7BAE419F-4FAA-446B-842A-246566562304}" destId="{4C3E6CFE-3E2C-447D-95BE-6BC569D47DD3}" srcOrd="0" destOrd="0" parTransId="{5BB76D5B-38CC-4298-ABD9-0788BDAB0071}" sibTransId="{1E984020-FF1E-4ABD-9C82-468774831174}"/>
    <dgm:cxn modelId="{35B34438-9D51-4007-96B9-F67531E87FBE}" type="presOf" srcId="{BF0BBB7C-9C92-410A-BDF8-DAF76D5D256F}" destId="{CEF4BAEC-B1C3-4FA2-B764-9C46A29BA4D6}" srcOrd="0" destOrd="0" presId="urn:microsoft.com/office/officeart/2005/8/layout/hierarchy4"/>
    <dgm:cxn modelId="{BE778CD2-9835-45EC-BB25-7402C055C6C1}" type="presOf" srcId="{7BAE419F-4FAA-446B-842A-246566562304}" destId="{3E5FAE17-AD3E-44C4-8146-2C474409FEC0}" srcOrd="0" destOrd="0" presId="urn:microsoft.com/office/officeart/2005/8/layout/hierarchy4"/>
    <dgm:cxn modelId="{DCB95DA2-4D1F-48E0-9E94-8B32FD258841}" type="presParOf" srcId="{3E5FAE17-AD3E-44C4-8146-2C474409FEC0}" destId="{99056C59-51AB-472A-99E1-5145F187C2B0}" srcOrd="0" destOrd="0" presId="urn:microsoft.com/office/officeart/2005/8/layout/hierarchy4"/>
    <dgm:cxn modelId="{6CF26D23-9A21-41CD-A592-C926B08E962A}" type="presParOf" srcId="{99056C59-51AB-472A-99E1-5145F187C2B0}" destId="{1A3031AC-9136-4208-B530-50230797E9F8}" srcOrd="0" destOrd="0" presId="urn:microsoft.com/office/officeart/2005/8/layout/hierarchy4"/>
    <dgm:cxn modelId="{1935C845-A8CC-496B-AEBE-487B7424A552}" type="presParOf" srcId="{99056C59-51AB-472A-99E1-5145F187C2B0}" destId="{5A77A8F9-1CA8-4935-9F2D-B0C6EC3A8792}" srcOrd="1" destOrd="0" presId="urn:microsoft.com/office/officeart/2005/8/layout/hierarchy4"/>
    <dgm:cxn modelId="{174E2A4B-E5A3-4B2B-B8A2-2BDBE3CDEA84}" type="presParOf" srcId="{99056C59-51AB-472A-99E1-5145F187C2B0}" destId="{E04D28B5-4919-4C4A-8FE3-21A834524397}" srcOrd="2" destOrd="0" presId="urn:microsoft.com/office/officeart/2005/8/layout/hierarchy4"/>
    <dgm:cxn modelId="{1F27F702-1D1E-4395-AC12-EEDBB67B0FEC}" type="presParOf" srcId="{E04D28B5-4919-4C4A-8FE3-21A834524397}" destId="{22871061-33B5-4B04-BF5C-EDB362DB2B58}" srcOrd="0" destOrd="0" presId="urn:microsoft.com/office/officeart/2005/8/layout/hierarchy4"/>
    <dgm:cxn modelId="{78B3E9EA-025E-45F7-A444-EA4B3A7B9504}" type="presParOf" srcId="{22871061-33B5-4B04-BF5C-EDB362DB2B58}" destId="{CEF4BAEC-B1C3-4FA2-B764-9C46A29BA4D6}" srcOrd="0" destOrd="0" presId="urn:microsoft.com/office/officeart/2005/8/layout/hierarchy4"/>
    <dgm:cxn modelId="{46C09827-A53D-4CE2-8334-87FB98C0CF03}" type="presParOf" srcId="{22871061-33B5-4B04-BF5C-EDB362DB2B58}" destId="{2C433BB9-365D-4B80-A4FE-D17220C82F9F}" srcOrd="1" destOrd="0" presId="urn:microsoft.com/office/officeart/2005/8/layout/hierarchy4"/>
    <dgm:cxn modelId="{37396EBE-D421-4264-B180-37C3B7ABCDCC}" type="presParOf" srcId="{E04D28B5-4919-4C4A-8FE3-21A834524397}" destId="{38C18891-7475-457A-9E53-D29C34D55875}" srcOrd="1" destOrd="0" presId="urn:microsoft.com/office/officeart/2005/8/layout/hierarchy4"/>
    <dgm:cxn modelId="{EC952C07-C0EF-4731-B0D6-A77FEEC88522}" type="presParOf" srcId="{E04D28B5-4919-4C4A-8FE3-21A834524397}" destId="{7282EC3F-4612-4DB4-8BF4-FAC7B4036E12}" srcOrd="2" destOrd="0" presId="urn:microsoft.com/office/officeart/2005/8/layout/hierarchy4"/>
    <dgm:cxn modelId="{B092B075-A6DF-4C98-9D29-3C706BB79396}" type="presParOf" srcId="{7282EC3F-4612-4DB4-8BF4-FAC7B4036E12}" destId="{83EB7679-0424-4204-82B8-ECD3F5A62B71}" srcOrd="0" destOrd="0" presId="urn:microsoft.com/office/officeart/2005/8/layout/hierarchy4"/>
    <dgm:cxn modelId="{FC7B919C-8DF2-4EC2-8A2C-7C9724DFA6EA}" type="presParOf" srcId="{7282EC3F-4612-4DB4-8BF4-FAC7B4036E12}" destId="{7ED6038A-4D3B-4E11-BD5C-3B2930B5BFDA}" srcOrd="1" destOrd="0" presId="urn:microsoft.com/office/officeart/2005/8/layout/hierarchy4"/>
    <dgm:cxn modelId="{F92A32CF-C185-4D10-AF15-97FE5CF44038}" type="presParOf" srcId="{E04D28B5-4919-4C4A-8FE3-21A834524397}" destId="{DD9C2560-5D63-403F-AD2B-27CD516002C9}" srcOrd="3" destOrd="0" presId="urn:microsoft.com/office/officeart/2005/8/layout/hierarchy4"/>
    <dgm:cxn modelId="{51FEC28A-E9D5-4E83-A30B-A3A069DE23AB}" type="presParOf" srcId="{E04D28B5-4919-4C4A-8FE3-21A834524397}" destId="{3673C3DD-D8C2-4150-B591-CF1A43B232F5}" srcOrd="4" destOrd="0" presId="urn:microsoft.com/office/officeart/2005/8/layout/hierarchy4"/>
    <dgm:cxn modelId="{A2C8D4C9-310E-43C9-A9AE-6898D87EFD74}" type="presParOf" srcId="{3673C3DD-D8C2-4150-B591-CF1A43B232F5}" destId="{E17BA4BE-0EAF-434C-A35F-EA703E81D6BC}" srcOrd="0" destOrd="0" presId="urn:microsoft.com/office/officeart/2005/8/layout/hierarchy4"/>
    <dgm:cxn modelId="{60AA17F6-707D-4307-9226-BCD9E935C068}" type="presParOf" srcId="{3673C3DD-D8C2-4150-B591-CF1A43B232F5}" destId="{531AC932-B562-4CAD-AB72-245569DC3E48}" srcOrd="1" destOrd="0" presId="urn:microsoft.com/office/officeart/2005/8/layout/hierarchy4"/>
    <dgm:cxn modelId="{E8B5E503-B3F7-4760-B07C-7598046E778E}" type="presParOf" srcId="{E04D28B5-4919-4C4A-8FE3-21A834524397}" destId="{91040F86-B01A-4A1A-9E2E-24C5BE85B4EB}" srcOrd="5" destOrd="0" presId="urn:microsoft.com/office/officeart/2005/8/layout/hierarchy4"/>
    <dgm:cxn modelId="{4E69CB5C-9B24-4CA4-BC44-7E77BDFCE01A}" type="presParOf" srcId="{E04D28B5-4919-4C4A-8FE3-21A834524397}" destId="{2905E8ED-F909-4957-A47C-845352681FB2}" srcOrd="6" destOrd="0" presId="urn:microsoft.com/office/officeart/2005/8/layout/hierarchy4"/>
    <dgm:cxn modelId="{E8F3B4C1-4D9B-425C-9793-6DA865A771DD}" type="presParOf" srcId="{2905E8ED-F909-4957-A47C-845352681FB2}" destId="{439AF3D7-AF45-40F2-810B-8CD9DBF238DC}" srcOrd="0" destOrd="0" presId="urn:microsoft.com/office/officeart/2005/8/layout/hierarchy4"/>
    <dgm:cxn modelId="{D7BEF918-F37B-4628-B035-28FDDDF4ED8B}" type="presParOf" srcId="{2905E8ED-F909-4957-A47C-845352681FB2}" destId="{6F797244-4F64-432E-96E0-0C1BA4887107}" srcOrd="1" destOrd="0" presId="urn:microsoft.com/office/officeart/2005/8/layout/hierarchy4"/>
    <dgm:cxn modelId="{57270AFF-1783-49E6-97B5-E3DC5F993D02}" type="presParOf" srcId="{E04D28B5-4919-4C4A-8FE3-21A834524397}" destId="{C131C59C-CDC3-4601-B4E2-A283E26A8A8A}" srcOrd="7" destOrd="0" presId="urn:microsoft.com/office/officeart/2005/8/layout/hierarchy4"/>
    <dgm:cxn modelId="{1F0636C0-88C9-4B3B-91FE-D937B03CF84D}" type="presParOf" srcId="{E04D28B5-4919-4C4A-8FE3-21A834524397}" destId="{85E5E122-A306-4309-91B6-32B6B25047BE}" srcOrd="8" destOrd="0" presId="urn:microsoft.com/office/officeart/2005/8/layout/hierarchy4"/>
    <dgm:cxn modelId="{51022A6D-65BC-46CE-900B-1D9C18B23566}" type="presParOf" srcId="{85E5E122-A306-4309-91B6-32B6B25047BE}" destId="{DC874DDC-7841-4539-A83C-36EBECFCF699}" srcOrd="0" destOrd="0" presId="urn:microsoft.com/office/officeart/2005/8/layout/hierarchy4"/>
    <dgm:cxn modelId="{2ECF08F6-FE3D-409D-9A66-C7A0A8040128}" type="presParOf" srcId="{85E5E122-A306-4309-91B6-32B6B25047BE}" destId="{67F30847-D96E-44C7-A2FC-2F22E154CCF4}" srcOrd="1" destOrd="0" presId="urn:microsoft.com/office/officeart/2005/8/layout/hierarchy4"/>
    <dgm:cxn modelId="{F1DD6896-18FB-460F-9BD9-CF95E5215EFC}" type="presParOf" srcId="{E04D28B5-4919-4C4A-8FE3-21A834524397}" destId="{ECC4DD84-0AD6-4DBE-9D02-4BFC3F1DAD56}" srcOrd="9" destOrd="0" presId="urn:microsoft.com/office/officeart/2005/8/layout/hierarchy4"/>
    <dgm:cxn modelId="{E8CF0540-6CE5-46FF-9BC0-A19DE2D2C27B}" type="presParOf" srcId="{E04D28B5-4919-4C4A-8FE3-21A834524397}" destId="{C945758F-A47F-48E3-BEB7-3F83E736EC41}" srcOrd="10" destOrd="0" presId="urn:microsoft.com/office/officeart/2005/8/layout/hierarchy4"/>
    <dgm:cxn modelId="{E0F1C4D1-DFB9-4FA7-B3B0-F9B00F32C3D7}" type="presParOf" srcId="{C945758F-A47F-48E3-BEB7-3F83E736EC41}" destId="{0C81FFE3-6182-420D-A9C6-74A6E67B69FB}" srcOrd="0" destOrd="0" presId="urn:microsoft.com/office/officeart/2005/8/layout/hierarchy4"/>
    <dgm:cxn modelId="{337AC897-8346-4F95-BE29-164867444F91}" type="presParOf" srcId="{C945758F-A47F-48E3-BEB7-3F83E736EC41}" destId="{C71F0273-6383-4A3D-99FB-46D6A3F17B41}" srcOrd="1" destOrd="0" presId="urn:microsoft.com/office/officeart/2005/8/layout/hierarchy4"/>
    <dgm:cxn modelId="{12B43935-01EA-4C98-B412-7FC5B88C4D9D}" type="presParOf" srcId="{E04D28B5-4919-4C4A-8FE3-21A834524397}" destId="{CEFA0D87-3BDC-4B36-AA3C-FF2F01B5A307}" srcOrd="11" destOrd="0" presId="urn:microsoft.com/office/officeart/2005/8/layout/hierarchy4"/>
    <dgm:cxn modelId="{BE704484-80C4-4541-8269-8AD9709FC0B1}" type="presParOf" srcId="{E04D28B5-4919-4C4A-8FE3-21A834524397}" destId="{847DE66B-F343-48A1-BFF1-9682C6E6B532}" srcOrd="12" destOrd="0" presId="urn:microsoft.com/office/officeart/2005/8/layout/hierarchy4"/>
    <dgm:cxn modelId="{2658E1D7-3D8F-4924-9F10-E73CA49F5E2C}" type="presParOf" srcId="{847DE66B-F343-48A1-BFF1-9682C6E6B532}" destId="{7C4A878A-5DFA-4FC7-A82E-4D86E3EF6CD3}" srcOrd="0" destOrd="0" presId="urn:microsoft.com/office/officeart/2005/8/layout/hierarchy4"/>
    <dgm:cxn modelId="{67D66781-0DB2-43C2-BA62-B2C9529FFB04}" type="presParOf" srcId="{847DE66B-F343-48A1-BFF1-9682C6E6B532}" destId="{C02210B2-EC73-4D2D-A413-E8F497FBAFCE}" srcOrd="1" destOrd="0" presId="urn:microsoft.com/office/officeart/2005/8/layout/hierarchy4"/>
    <dgm:cxn modelId="{1F85512C-6F53-4B3F-86D4-DC43236574F3}" type="presParOf" srcId="{E04D28B5-4919-4C4A-8FE3-21A834524397}" destId="{A42180E7-2CA6-4325-931A-AF148D417B6C}" srcOrd="13" destOrd="0" presId="urn:microsoft.com/office/officeart/2005/8/layout/hierarchy4"/>
    <dgm:cxn modelId="{56678429-CEDA-4A6A-8E76-B55660CDFA44}" type="presParOf" srcId="{E04D28B5-4919-4C4A-8FE3-21A834524397}" destId="{D3DBB095-4868-4423-9AAC-756B08C360F8}" srcOrd="14" destOrd="0" presId="urn:microsoft.com/office/officeart/2005/8/layout/hierarchy4"/>
    <dgm:cxn modelId="{F4E6E7F4-9FA9-4C80-A40F-2189AE35FB8C}" type="presParOf" srcId="{D3DBB095-4868-4423-9AAC-756B08C360F8}" destId="{CD1B9F0C-FCD9-4BBA-90C1-61EA7C3B7134}" srcOrd="0" destOrd="0" presId="urn:microsoft.com/office/officeart/2005/8/layout/hierarchy4"/>
    <dgm:cxn modelId="{3E5340F2-0BA1-4BB9-83EC-F13570522369}" type="presParOf" srcId="{D3DBB095-4868-4423-9AAC-756B08C360F8}" destId="{B1125175-5A77-458F-B5C0-90C12F65A7E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AE419F-4FAA-446B-842A-246566562304}" type="doc">
      <dgm:prSet loTypeId="urn:microsoft.com/office/officeart/2005/8/layout/hierarchy4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4C3E6CFE-3E2C-447D-95BE-6BC569D47DD3}">
      <dgm:prSet phldrT="[Text]"/>
      <dgm:spPr/>
      <dgm:t>
        <a:bodyPr/>
        <a:lstStyle/>
        <a:p>
          <a:r>
            <a:rPr lang="en-US" dirty="0"/>
            <a:t>Operating System Scheduling Algorithms</a:t>
          </a:r>
        </a:p>
      </dgm:t>
    </dgm:pt>
    <dgm:pt modelId="{5BB76D5B-38CC-4298-ABD9-0788BDAB0071}" type="parTrans" cxnId="{85B747F3-3368-4055-9319-5A0309BBBE79}">
      <dgm:prSet/>
      <dgm:spPr/>
      <dgm:t>
        <a:bodyPr/>
        <a:lstStyle/>
        <a:p>
          <a:endParaRPr lang="en-US"/>
        </a:p>
      </dgm:t>
    </dgm:pt>
    <dgm:pt modelId="{1E984020-FF1E-4ABD-9C82-468774831174}" type="sibTrans" cxnId="{85B747F3-3368-4055-9319-5A0309BBBE79}">
      <dgm:prSet/>
      <dgm:spPr/>
      <dgm:t>
        <a:bodyPr/>
        <a:lstStyle/>
        <a:p>
          <a:endParaRPr lang="en-US"/>
        </a:p>
      </dgm:t>
    </dgm:pt>
    <dgm:pt modelId="{5B21BC57-2968-4764-973C-59F85F6EF6DB}">
      <dgm:prSet phldrT="[Text]"/>
      <dgm:spPr/>
      <dgm:t>
        <a:bodyPr/>
        <a:lstStyle/>
        <a:p>
          <a:pPr>
            <a:buClrTx/>
            <a:buSzTx/>
            <a:buFontTx/>
            <a:buNone/>
          </a:pPr>
          <a:endParaRPr lang="en-US" dirty="0">
            <a:solidFill>
              <a:schemeClr val="bg1"/>
            </a:solidFill>
          </a:endParaRPr>
        </a:p>
      </dgm:t>
    </dgm:pt>
    <dgm:pt modelId="{E41E560E-AB3A-47A3-B76F-6CEED5C14DC4}" type="parTrans" cxnId="{83DF233A-CFE8-4BD6-AC07-7CD79D71F8CD}">
      <dgm:prSet/>
      <dgm:spPr/>
      <dgm:t>
        <a:bodyPr/>
        <a:lstStyle/>
        <a:p>
          <a:endParaRPr lang="en-US"/>
        </a:p>
      </dgm:t>
    </dgm:pt>
    <dgm:pt modelId="{DBDD873E-74CB-4F33-9FA6-A3FD3B4F76FB}" type="sibTrans" cxnId="{83DF233A-CFE8-4BD6-AC07-7CD79D71F8CD}">
      <dgm:prSet/>
      <dgm:spPr/>
      <dgm:t>
        <a:bodyPr/>
        <a:lstStyle/>
        <a:p>
          <a:endParaRPr lang="en-US"/>
        </a:p>
      </dgm:t>
    </dgm:pt>
    <dgm:pt modelId="{10BBB9BA-7E13-46A0-8A8D-EC7C49FE3EDD}">
      <dgm:prSet phldrT="[Text]"/>
      <dgm:spPr/>
      <dgm:t>
        <a:bodyPr/>
        <a:lstStyle/>
        <a:p>
          <a:pPr>
            <a:buClrTx/>
            <a:buSzTx/>
            <a:buFontTx/>
            <a:buNone/>
          </a:pPr>
          <a:endParaRPr lang="en-US" dirty="0">
            <a:solidFill>
              <a:schemeClr val="bg1"/>
            </a:solidFill>
          </a:endParaRPr>
        </a:p>
      </dgm:t>
    </dgm:pt>
    <dgm:pt modelId="{FA4ED93F-45FB-417A-9797-14C81C147E5E}" type="parTrans" cxnId="{A72540D6-350E-40BA-85E5-DB4D68438959}">
      <dgm:prSet/>
      <dgm:spPr/>
      <dgm:t>
        <a:bodyPr/>
        <a:lstStyle/>
        <a:p>
          <a:endParaRPr lang="en-US"/>
        </a:p>
      </dgm:t>
    </dgm:pt>
    <dgm:pt modelId="{05D180A4-A5DC-41EB-BCD3-AD41B73C211B}" type="sibTrans" cxnId="{A72540D6-350E-40BA-85E5-DB4D68438959}">
      <dgm:prSet/>
      <dgm:spPr/>
      <dgm:t>
        <a:bodyPr/>
        <a:lstStyle/>
        <a:p>
          <a:endParaRPr lang="en-US"/>
        </a:p>
      </dgm:t>
    </dgm:pt>
    <dgm:pt modelId="{B2E0E09B-2801-4034-9039-A2214558AEAA}">
      <dgm:prSet phldrT="[Text]"/>
      <dgm:spPr/>
      <dgm:t>
        <a:bodyPr/>
        <a:lstStyle/>
        <a:p>
          <a:pPr>
            <a:buClrTx/>
            <a:buSzTx/>
            <a:buFontTx/>
            <a:buNone/>
          </a:pPr>
          <a:endParaRPr lang="en-US" dirty="0">
            <a:solidFill>
              <a:schemeClr val="bg1"/>
            </a:solidFill>
          </a:endParaRPr>
        </a:p>
      </dgm:t>
    </dgm:pt>
    <dgm:pt modelId="{8994B6EA-0E3D-4AB9-8247-7EDB5A5CFC7C}" type="parTrans" cxnId="{ACAC1075-AEED-4D33-B4C9-1D3715272D1D}">
      <dgm:prSet/>
      <dgm:spPr/>
      <dgm:t>
        <a:bodyPr/>
        <a:lstStyle/>
        <a:p>
          <a:endParaRPr lang="en-US"/>
        </a:p>
      </dgm:t>
    </dgm:pt>
    <dgm:pt modelId="{F8BEE2B7-9CAB-4A8A-B249-CD5CB53331F5}" type="sibTrans" cxnId="{ACAC1075-AEED-4D33-B4C9-1D3715272D1D}">
      <dgm:prSet/>
      <dgm:spPr/>
      <dgm:t>
        <a:bodyPr/>
        <a:lstStyle/>
        <a:p>
          <a:endParaRPr lang="en-US"/>
        </a:p>
      </dgm:t>
    </dgm:pt>
    <dgm:pt modelId="{FDCFBF09-63DC-456D-8852-023A50114BD6}">
      <dgm:prSet phldrT="[Text]"/>
      <dgm:spPr/>
      <dgm:t>
        <a:bodyPr/>
        <a:lstStyle/>
        <a:p>
          <a:pPr>
            <a:buClrTx/>
            <a:buSzTx/>
            <a:buFontTx/>
            <a:buNone/>
          </a:pPr>
          <a:endParaRPr lang="en-US" dirty="0">
            <a:solidFill>
              <a:schemeClr val="bg1"/>
            </a:solidFill>
          </a:endParaRPr>
        </a:p>
      </dgm:t>
    </dgm:pt>
    <dgm:pt modelId="{52BDD98F-8810-4BC4-A52D-E0EC58835662}" type="parTrans" cxnId="{148D21EA-4E0B-4629-855F-ADDBEC32FB2D}">
      <dgm:prSet/>
      <dgm:spPr/>
      <dgm:t>
        <a:bodyPr/>
        <a:lstStyle/>
        <a:p>
          <a:endParaRPr lang="en-US"/>
        </a:p>
      </dgm:t>
    </dgm:pt>
    <dgm:pt modelId="{7CA7B6B5-CA31-4009-9A7B-33239FD62A6D}" type="sibTrans" cxnId="{148D21EA-4E0B-4629-855F-ADDBEC32FB2D}">
      <dgm:prSet/>
      <dgm:spPr/>
      <dgm:t>
        <a:bodyPr/>
        <a:lstStyle/>
        <a:p>
          <a:endParaRPr lang="en-US"/>
        </a:p>
      </dgm:t>
    </dgm:pt>
    <dgm:pt modelId="{D79615D4-CE9E-4BEA-87A3-1B3F9B86282B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6BC8E6DB-7043-4B02-ABD8-914B931923F6}" type="parTrans" cxnId="{E27F7426-3F86-479D-A406-9DEA72403F44}">
      <dgm:prSet/>
      <dgm:spPr/>
      <dgm:t>
        <a:bodyPr/>
        <a:lstStyle/>
        <a:p>
          <a:endParaRPr lang="en-US"/>
        </a:p>
      </dgm:t>
    </dgm:pt>
    <dgm:pt modelId="{B152D36E-3357-4E30-A8F0-6B2B93E6B5EA}" type="sibTrans" cxnId="{E27F7426-3F86-479D-A406-9DEA72403F44}">
      <dgm:prSet/>
      <dgm:spPr/>
      <dgm:t>
        <a:bodyPr/>
        <a:lstStyle/>
        <a:p>
          <a:endParaRPr lang="en-US"/>
        </a:p>
      </dgm:t>
    </dgm:pt>
    <dgm:pt modelId="{70F941BB-3003-4B93-8E81-9688E3AA7067}">
      <dgm:prSet phldrT="[Text]"/>
      <dgm:spPr/>
      <dgm:t>
        <a:bodyPr/>
        <a:lstStyle/>
        <a:p>
          <a:endParaRPr lang="en-US" dirty="0"/>
        </a:p>
      </dgm:t>
    </dgm:pt>
    <dgm:pt modelId="{D51B4B13-41BF-40DB-AD90-FF66B9E35E6B}" type="parTrans" cxnId="{A63C6398-2C00-4683-B596-93D89FCE7BE4}">
      <dgm:prSet/>
      <dgm:spPr/>
      <dgm:t>
        <a:bodyPr/>
        <a:lstStyle/>
        <a:p>
          <a:endParaRPr lang="en-US"/>
        </a:p>
      </dgm:t>
    </dgm:pt>
    <dgm:pt modelId="{76024C99-00BA-4482-9A67-8D3BFEE1D8E2}" type="sibTrans" cxnId="{A63C6398-2C00-4683-B596-93D89FCE7BE4}">
      <dgm:prSet/>
      <dgm:spPr/>
      <dgm:t>
        <a:bodyPr/>
        <a:lstStyle/>
        <a:p>
          <a:endParaRPr lang="en-US"/>
        </a:p>
      </dgm:t>
    </dgm:pt>
    <dgm:pt modelId="{FE579D9B-055B-4819-B65C-FADE2852D509}">
      <dgm:prSet phldrT="[Text]"/>
      <dgm:spPr/>
      <dgm:t>
        <a:bodyPr/>
        <a:lstStyle/>
        <a:p>
          <a:endParaRPr lang="en-US" dirty="0"/>
        </a:p>
      </dgm:t>
    </dgm:pt>
    <dgm:pt modelId="{F14DC124-DC6E-43DE-B39A-8D973CA520DC}" type="parTrans" cxnId="{D3C7E37A-C9F9-4D28-92A7-2922E7285471}">
      <dgm:prSet/>
      <dgm:spPr/>
      <dgm:t>
        <a:bodyPr/>
        <a:lstStyle/>
        <a:p>
          <a:endParaRPr lang="en-US"/>
        </a:p>
      </dgm:t>
    </dgm:pt>
    <dgm:pt modelId="{312D660C-55A0-4683-B931-D1DF3309D628}" type="sibTrans" cxnId="{D3C7E37A-C9F9-4D28-92A7-2922E7285471}">
      <dgm:prSet/>
      <dgm:spPr/>
      <dgm:t>
        <a:bodyPr/>
        <a:lstStyle/>
        <a:p>
          <a:endParaRPr lang="en-US"/>
        </a:p>
      </dgm:t>
    </dgm:pt>
    <dgm:pt modelId="{E5E0E737-2113-4EBF-A35F-019FCA94B0FB}">
      <dgm:prSet phldrT="[Text]"/>
      <dgm:spPr/>
      <dgm:t>
        <a:bodyPr/>
        <a:lstStyle/>
        <a:p>
          <a:endParaRPr lang="en-US" dirty="0"/>
        </a:p>
      </dgm:t>
    </dgm:pt>
    <dgm:pt modelId="{17EBA37D-CEF3-40B7-9784-52BB4C9AF02A}" type="parTrans" cxnId="{68D620B3-B118-4C9A-AAE2-9C05BEBF579C}">
      <dgm:prSet/>
      <dgm:spPr/>
      <dgm:t>
        <a:bodyPr/>
        <a:lstStyle/>
        <a:p>
          <a:endParaRPr lang="en-US"/>
        </a:p>
      </dgm:t>
    </dgm:pt>
    <dgm:pt modelId="{B5E71424-C79A-4247-81E3-54B3BE4195D6}" type="sibTrans" cxnId="{68D620B3-B118-4C9A-AAE2-9C05BEBF579C}">
      <dgm:prSet/>
      <dgm:spPr/>
      <dgm:t>
        <a:bodyPr/>
        <a:lstStyle/>
        <a:p>
          <a:endParaRPr lang="en-US"/>
        </a:p>
      </dgm:t>
    </dgm:pt>
    <dgm:pt modelId="{7742C187-78B7-4C30-9E0B-34666302D877}">
      <dgm:prSet phldrT="[Text]"/>
      <dgm:spPr/>
      <dgm:t>
        <a:bodyPr/>
        <a:lstStyle/>
        <a:p>
          <a:endParaRPr lang="en-US" dirty="0"/>
        </a:p>
      </dgm:t>
    </dgm:pt>
    <dgm:pt modelId="{EB460C02-F347-4532-AA4B-A66E66D6983E}" type="parTrans" cxnId="{A429D62F-87DE-44E2-AB77-4E8BBD7CCCF1}">
      <dgm:prSet/>
      <dgm:spPr/>
      <dgm:t>
        <a:bodyPr/>
        <a:lstStyle/>
        <a:p>
          <a:endParaRPr lang="en-US"/>
        </a:p>
      </dgm:t>
    </dgm:pt>
    <dgm:pt modelId="{D2580090-F7A0-4114-A98B-725A17DC359A}" type="sibTrans" cxnId="{A429D62F-87DE-44E2-AB77-4E8BBD7CCCF1}">
      <dgm:prSet/>
      <dgm:spPr/>
      <dgm:t>
        <a:bodyPr/>
        <a:lstStyle/>
        <a:p>
          <a:endParaRPr lang="en-US"/>
        </a:p>
      </dgm:t>
    </dgm:pt>
    <dgm:pt modelId="{3FD2F22B-8C8B-426D-B182-E14FFB0B3F18}">
      <dgm:prSet/>
      <dgm:spPr/>
      <dgm:t>
        <a:bodyPr/>
        <a:lstStyle/>
        <a:p>
          <a:endParaRPr kumimoji="0" lang="en-US" altLang="en-US" b="1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5BB10870-BB5F-41FA-A5EB-47F7E4FE3F86}" type="parTrans" cxnId="{623A660E-EA6E-4F5E-85E8-234DC37CFCE1}">
      <dgm:prSet/>
      <dgm:spPr/>
      <dgm:t>
        <a:bodyPr/>
        <a:lstStyle/>
        <a:p>
          <a:endParaRPr lang="en-US"/>
        </a:p>
      </dgm:t>
    </dgm:pt>
    <dgm:pt modelId="{352F8599-E167-4AE7-96DE-983947793F08}" type="sibTrans" cxnId="{623A660E-EA6E-4F5E-85E8-234DC37CFCE1}">
      <dgm:prSet/>
      <dgm:spPr/>
      <dgm:t>
        <a:bodyPr/>
        <a:lstStyle/>
        <a:p>
          <a:endParaRPr lang="en-US"/>
        </a:p>
      </dgm:t>
    </dgm:pt>
    <dgm:pt modelId="{AE67B492-F1B5-49D9-859C-8549ECA1E9C7}">
      <dgm:prSet/>
      <dgm:spPr/>
      <dgm:t>
        <a:bodyPr/>
        <a:lstStyle/>
        <a:p>
          <a:endParaRPr kumimoji="0" lang="en-US" altLang="en-US" b="1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CBEB3A5-D07F-4DB8-857D-1AD894C31F80}" type="parTrans" cxnId="{D5161DC8-30A9-4392-BE90-61B02A916E07}">
      <dgm:prSet/>
      <dgm:spPr/>
      <dgm:t>
        <a:bodyPr/>
        <a:lstStyle/>
        <a:p>
          <a:endParaRPr lang="en-US"/>
        </a:p>
      </dgm:t>
    </dgm:pt>
    <dgm:pt modelId="{DBE72D77-31BB-4D5E-82C0-A8E0DE3A13DD}" type="sibTrans" cxnId="{D5161DC8-30A9-4392-BE90-61B02A916E07}">
      <dgm:prSet/>
      <dgm:spPr/>
      <dgm:t>
        <a:bodyPr/>
        <a:lstStyle/>
        <a:p>
          <a:endParaRPr lang="en-US"/>
        </a:p>
      </dgm:t>
    </dgm:pt>
    <dgm:pt modelId="{833E7A21-BC82-4C08-AA13-73DD0E4C2763}">
      <dgm:prSet/>
      <dgm:spPr/>
      <dgm:t>
        <a:bodyPr/>
        <a:lstStyle/>
        <a:p>
          <a:endParaRPr kumimoji="0" lang="en-US" altLang="en-US" b="1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DFC8F38-F374-4EF8-8415-34BE8224BF57}" type="parTrans" cxnId="{9B0E052C-B02C-4CAB-9FD2-98DE2B44C41B}">
      <dgm:prSet/>
      <dgm:spPr/>
      <dgm:t>
        <a:bodyPr/>
        <a:lstStyle/>
        <a:p>
          <a:endParaRPr lang="en-US"/>
        </a:p>
      </dgm:t>
    </dgm:pt>
    <dgm:pt modelId="{EFF70D86-BDAB-4274-9412-479ABACA3D7E}" type="sibTrans" cxnId="{9B0E052C-B02C-4CAB-9FD2-98DE2B44C41B}">
      <dgm:prSet/>
      <dgm:spPr/>
      <dgm:t>
        <a:bodyPr/>
        <a:lstStyle/>
        <a:p>
          <a:endParaRPr lang="en-US"/>
        </a:p>
      </dgm:t>
    </dgm:pt>
    <dgm:pt modelId="{DAC73D04-D48A-4F05-982C-82F1F45B9F04}">
      <dgm:prSet/>
      <dgm:spPr/>
      <dgm:t>
        <a:bodyPr/>
        <a:lstStyle/>
        <a:p>
          <a:endParaRPr kumimoji="0" lang="en-US" altLang="en-US" b="1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E8876968-967B-42A5-9BCE-AE6CDF6BE018}" type="parTrans" cxnId="{0645AAAF-8B29-481F-80FB-92380785B099}">
      <dgm:prSet/>
      <dgm:spPr/>
      <dgm:t>
        <a:bodyPr/>
        <a:lstStyle/>
        <a:p>
          <a:endParaRPr lang="en-US"/>
        </a:p>
      </dgm:t>
    </dgm:pt>
    <dgm:pt modelId="{788B2E37-D22D-4448-BB58-80AF8424809A}" type="sibTrans" cxnId="{0645AAAF-8B29-481F-80FB-92380785B099}">
      <dgm:prSet/>
      <dgm:spPr/>
      <dgm:t>
        <a:bodyPr/>
        <a:lstStyle/>
        <a:p>
          <a:endParaRPr lang="en-US"/>
        </a:p>
      </dgm:t>
    </dgm:pt>
    <dgm:pt modelId="{E5DF9FFC-4672-4F15-885E-C799A4D51F3D}">
      <dgm:prSet/>
      <dgm:spPr/>
      <dgm:t>
        <a:bodyPr/>
        <a:lstStyle/>
        <a:p>
          <a:endParaRPr kumimoji="0" lang="en-US" altLang="en-US" b="1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3148C7F-65DC-4624-A7F3-7E4ED6DAF105}" type="parTrans" cxnId="{E4D2C21F-9EE8-4068-BD07-294929892E61}">
      <dgm:prSet/>
      <dgm:spPr/>
      <dgm:t>
        <a:bodyPr/>
        <a:lstStyle/>
        <a:p>
          <a:endParaRPr lang="en-US"/>
        </a:p>
      </dgm:t>
    </dgm:pt>
    <dgm:pt modelId="{BCD9A968-2F91-43FC-96B8-8AD6780DB7EF}" type="sibTrans" cxnId="{E4D2C21F-9EE8-4068-BD07-294929892E61}">
      <dgm:prSet/>
      <dgm:spPr/>
      <dgm:t>
        <a:bodyPr/>
        <a:lstStyle/>
        <a:p>
          <a:endParaRPr lang="en-US"/>
        </a:p>
      </dgm:t>
    </dgm:pt>
    <dgm:pt modelId="{BF0BBB7C-9C92-410A-BDF8-DAF76D5D256F}">
      <dgm:prSet phldrT="[Text]"/>
      <dgm:spPr/>
      <dgm:t>
        <a:bodyPr/>
        <a:lstStyle/>
        <a:p>
          <a:pPr>
            <a:buClrTx/>
            <a:buSzTx/>
            <a:buFontTx/>
            <a:buNone/>
          </a:pPr>
          <a:endParaRPr lang="en-US" dirty="0">
            <a:solidFill>
              <a:schemeClr val="bg1"/>
            </a:solidFill>
          </a:endParaRPr>
        </a:p>
      </dgm:t>
    </dgm:pt>
    <dgm:pt modelId="{37FB3116-9E05-4476-B1C2-73143DB2AE68}" type="sibTrans" cxnId="{5107CFA4-D154-48DA-A2E2-CA5066A6A2C6}">
      <dgm:prSet/>
      <dgm:spPr/>
      <dgm:t>
        <a:bodyPr/>
        <a:lstStyle/>
        <a:p>
          <a:endParaRPr lang="en-US"/>
        </a:p>
      </dgm:t>
    </dgm:pt>
    <dgm:pt modelId="{8833AF87-805E-4B13-A00C-86D0E70F387E}" type="parTrans" cxnId="{5107CFA4-D154-48DA-A2E2-CA5066A6A2C6}">
      <dgm:prSet/>
      <dgm:spPr/>
      <dgm:t>
        <a:bodyPr/>
        <a:lstStyle/>
        <a:p>
          <a:endParaRPr lang="en-US"/>
        </a:p>
      </dgm:t>
    </dgm:pt>
    <dgm:pt modelId="{3E5FAE17-AD3E-44C4-8146-2C474409FEC0}" type="pres">
      <dgm:prSet presAssocID="{7BAE419F-4FAA-446B-842A-24656656230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99056C59-51AB-472A-99E1-5145F187C2B0}" type="pres">
      <dgm:prSet presAssocID="{4C3E6CFE-3E2C-447D-95BE-6BC569D47DD3}" presName="vertOne" presStyleCnt="0"/>
      <dgm:spPr/>
    </dgm:pt>
    <dgm:pt modelId="{1A3031AC-9136-4208-B530-50230797E9F8}" type="pres">
      <dgm:prSet presAssocID="{4C3E6CFE-3E2C-447D-95BE-6BC569D47DD3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A77A8F9-1CA8-4935-9F2D-B0C6EC3A8792}" type="pres">
      <dgm:prSet presAssocID="{4C3E6CFE-3E2C-447D-95BE-6BC569D47DD3}" presName="parTransOne" presStyleCnt="0"/>
      <dgm:spPr/>
    </dgm:pt>
    <dgm:pt modelId="{E04D28B5-4919-4C4A-8FE3-21A834524397}" type="pres">
      <dgm:prSet presAssocID="{4C3E6CFE-3E2C-447D-95BE-6BC569D47DD3}" presName="horzOne" presStyleCnt="0"/>
      <dgm:spPr/>
    </dgm:pt>
    <dgm:pt modelId="{EBBEF001-D98E-4C81-8F69-0E6FCD53C2EF}" type="pres">
      <dgm:prSet presAssocID="{D79615D4-CE9E-4BEA-87A3-1B3F9B86282B}" presName="vertTwo" presStyleCnt="0"/>
      <dgm:spPr/>
    </dgm:pt>
    <dgm:pt modelId="{1CCA141A-05B3-4257-82A6-89A13BFB5776}" type="pres">
      <dgm:prSet presAssocID="{D79615D4-CE9E-4BEA-87A3-1B3F9B86282B}" presName="txTwo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9006A95-2A24-4778-A73D-949D45841A4B}" type="pres">
      <dgm:prSet presAssocID="{D79615D4-CE9E-4BEA-87A3-1B3F9B86282B}" presName="parTransTwo" presStyleCnt="0"/>
      <dgm:spPr/>
    </dgm:pt>
    <dgm:pt modelId="{455789D2-40E7-401A-B04D-05A7D5188D5D}" type="pres">
      <dgm:prSet presAssocID="{D79615D4-CE9E-4BEA-87A3-1B3F9B86282B}" presName="horzTwo" presStyleCnt="0"/>
      <dgm:spPr/>
    </dgm:pt>
    <dgm:pt modelId="{5CD2B072-4A5F-4B56-A62B-B9E614FB430E}" type="pres">
      <dgm:prSet presAssocID="{BF0BBB7C-9C92-410A-BDF8-DAF76D5D256F}" presName="vertThree" presStyleCnt="0"/>
      <dgm:spPr/>
    </dgm:pt>
    <dgm:pt modelId="{54D8D405-4F75-4398-B527-41A9E2B90AC8}" type="pres">
      <dgm:prSet presAssocID="{BF0BBB7C-9C92-410A-BDF8-DAF76D5D256F}" presName="txThree" presStyleLbl="node3" presStyleIdx="0" presStyleCnt="5" custScaleY="16443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CF2A85B-34B4-4822-ACE5-2738CD9F7E12}" type="pres">
      <dgm:prSet presAssocID="{BF0BBB7C-9C92-410A-BDF8-DAF76D5D256F}" presName="parTransThree" presStyleCnt="0"/>
      <dgm:spPr/>
    </dgm:pt>
    <dgm:pt modelId="{5D3055B9-0BA3-4E9B-B0D8-24670CFA7810}" type="pres">
      <dgm:prSet presAssocID="{BF0BBB7C-9C92-410A-BDF8-DAF76D5D256F}" presName="horzThree" presStyleCnt="0"/>
      <dgm:spPr/>
    </dgm:pt>
    <dgm:pt modelId="{484D6401-D07E-4771-A53F-0C7B6589C194}" type="pres">
      <dgm:prSet presAssocID="{3FD2F22B-8C8B-426D-B182-E14FFB0B3F18}" presName="vertFour" presStyleCnt="0">
        <dgm:presLayoutVars>
          <dgm:chPref val="3"/>
        </dgm:presLayoutVars>
      </dgm:prSet>
      <dgm:spPr/>
    </dgm:pt>
    <dgm:pt modelId="{E3A056C0-FE15-44FF-8341-C5BF2E9AD593}" type="pres">
      <dgm:prSet presAssocID="{3FD2F22B-8C8B-426D-B182-E14FFB0B3F18}" presName="txFour" presStyleLbl="node4" presStyleIdx="0" presStyleCnt="5" custScaleY="3713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22B85C4-49B7-47B5-B2FA-C2304E78BE60}" type="pres">
      <dgm:prSet presAssocID="{3FD2F22B-8C8B-426D-B182-E14FFB0B3F18}" presName="horzFour" presStyleCnt="0"/>
      <dgm:spPr/>
    </dgm:pt>
    <dgm:pt modelId="{B9AFCB77-7EFA-4033-B3EF-EDAD1F191D43}" type="pres">
      <dgm:prSet presAssocID="{B152D36E-3357-4E30-A8F0-6B2B93E6B5EA}" presName="sibSpaceTwo" presStyleCnt="0"/>
      <dgm:spPr/>
    </dgm:pt>
    <dgm:pt modelId="{645CC12E-B150-4B8B-A521-DAA847A0E215}" type="pres">
      <dgm:prSet presAssocID="{70F941BB-3003-4B93-8E81-9688E3AA7067}" presName="vertTwo" presStyleCnt="0"/>
      <dgm:spPr/>
    </dgm:pt>
    <dgm:pt modelId="{27815D16-23B2-4827-942F-FAEE9A33FEAB}" type="pres">
      <dgm:prSet presAssocID="{70F941BB-3003-4B93-8E81-9688E3AA7067}" presName="txTwo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775B12A-CF10-4303-AF0D-FC280483B62A}" type="pres">
      <dgm:prSet presAssocID="{70F941BB-3003-4B93-8E81-9688E3AA7067}" presName="parTransTwo" presStyleCnt="0"/>
      <dgm:spPr/>
    </dgm:pt>
    <dgm:pt modelId="{1E4D9546-7626-4C58-A502-04E81E56A896}" type="pres">
      <dgm:prSet presAssocID="{70F941BB-3003-4B93-8E81-9688E3AA7067}" presName="horzTwo" presStyleCnt="0"/>
      <dgm:spPr/>
    </dgm:pt>
    <dgm:pt modelId="{79A175AE-D4F3-4DFA-B441-29B6A8ABA79D}" type="pres">
      <dgm:prSet presAssocID="{5B21BC57-2968-4764-973C-59F85F6EF6DB}" presName="vertThree" presStyleCnt="0"/>
      <dgm:spPr/>
    </dgm:pt>
    <dgm:pt modelId="{7C9A9E18-2DA4-4FE4-83DA-614FF912D4B7}" type="pres">
      <dgm:prSet presAssocID="{5B21BC57-2968-4764-973C-59F85F6EF6DB}" presName="txThree" presStyleLbl="node3" presStyleIdx="1" presStyleCnt="5" custScaleY="16443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F8BD713-D11B-40FC-8BEB-F0ED00B0CE48}" type="pres">
      <dgm:prSet presAssocID="{5B21BC57-2968-4764-973C-59F85F6EF6DB}" presName="parTransThree" presStyleCnt="0"/>
      <dgm:spPr/>
    </dgm:pt>
    <dgm:pt modelId="{1F2AD10B-F9F8-4971-8392-1E56E296177C}" type="pres">
      <dgm:prSet presAssocID="{5B21BC57-2968-4764-973C-59F85F6EF6DB}" presName="horzThree" presStyleCnt="0"/>
      <dgm:spPr/>
    </dgm:pt>
    <dgm:pt modelId="{AF051BC4-40E5-499E-B5A1-478B6E0D561E}" type="pres">
      <dgm:prSet presAssocID="{AE67B492-F1B5-49D9-859C-8549ECA1E9C7}" presName="vertFour" presStyleCnt="0">
        <dgm:presLayoutVars>
          <dgm:chPref val="3"/>
        </dgm:presLayoutVars>
      </dgm:prSet>
      <dgm:spPr/>
    </dgm:pt>
    <dgm:pt modelId="{915298CF-A486-43A0-8BCF-2B426756D889}" type="pres">
      <dgm:prSet presAssocID="{AE67B492-F1B5-49D9-859C-8549ECA1E9C7}" presName="txFour" presStyleLbl="node4" presStyleIdx="1" presStyleCnt="5" custScaleY="3713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575C460-01B7-441F-AE7D-0BD750D91040}" type="pres">
      <dgm:prSet presAssocID="{AE67B492-F1B5-49D9-859C-8549ECA1E9C7}" presName="horzFour" presStyleCnt="0"/>
      <dgm:spPr/>
    </dgm:pt>
    <dgm:pt modelId="{BC9B693A-E4F2-460C-9B13-0B4704D3F712}" type="pres">
      <dgm:prSet presAssocID="{76024C99-00BA-4482-9A67-8D3BFEE1D8E2}" presName="sibSpaceTwo" presStyleCnt="0"/>
      <dgm:spPr/>
    </dgm:pt>
    <dgm:pt modelId="{BDEA8DDA-99A5-4688-B345-5BACCC0D2B43}" type="pres">
      <dgm:prSet presAssocID="{FE579D9B-055B-4819-B65C-FADE2852D509}" presName="vertTwo" presStyleCnt="0"/>
      <dgm:spPr/>
    </dgm:pt>
    <dgm:pt modelId="{471DF668-7C58-4B39-B6F5-ABA9ABAF208B}" type="pres">
      <dgm:prSet presAssocID="{FE579D9B-055B-4819-B65C-FADE2852D509}" presName="txTwo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E9D58BC-8C3B-45C6-93D5-1936F8B015CF}" type="pres">
      <dgm:prSet presAssocID="{FE579D9B-055B-4819-B65C-FADE2852D509}" presName="parTransTwo" presStyleCnt="0"/>
      <dgm:spPr/>
    </dgm:pt>
    <dgm:pt modelId="{783D81F2-19F1-4D84-BAC2-B6D94B81C9B3}" type="pres">
      <dgm:prSet presAssocID="{FE579D9B-055B-4819-B65C-FADE2852D509}" presName="horzTwo" presStyleCnt="0"/>
      <dgm:spPr/>
    </dgm:pt>
    <dgm:pt modelId="{86EF7631-DD50-4EE3-8DDC-90A3648C2A11}" type="pres">
      <dgm:prSet presAssocID="{10BBB9BA-7E13-46A0-8A8D-EC7C49FE3EDD}" presName="vertThree" presStyleCnt="0"/>
      <dgm:spPr/>
    </dgm:pt>
    <dgm:pt modelId="{66453866-14D6-4309-B69F-9ABA9E036ABC}" type="pres">
      <dgm:prSet presAssocID="{10BBB9BA-7E13-46A0-8A8D-EC7C49FE3EDD}" presName="txThree" presStyleLbl="node3" presStyleIdx="2" presStyleCnt="5" custScaleY="16443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C80B0F3-55AB-4411-8CA1-83B447001D1C}" type="pres">
      <dgm:prSet presAssocID="{10BBB9BA-7E13-46A0-8A8D-EC7C49FE3EDD}" presName="parTransThree" presStyleCnt="0"/>
      <dgm:spPr/>
    </dgm:pt>
    <dgm:pt modelId="{98160A91-2F4F-429F-818B-B610663B597B}" type="pres">
      <dgm:prSet presAssocID="{10BBB9BA-7E13-46A0-8A8D-EC7C49FE3EDD}" presName="horzThree" presStyleCnt="0"/>
      <dgm:spPr/>
    </dgm:pt>
    <dgm:pt modelId="{C7E85876-372F-47CD-ADEF-36ED171D729E}" type="pres">
      <dgm:prSet presAssocID="{833E7A21-BC82-4C08-AA13-73DD0E4C2763}" presName="vertFour" presStyleCnt="0">
        <dgm:presLayoutVars>
          <dgm:chPref val="3"/>
        </dgm:presLayoutVars>
      </dgm:prSet>
      <dgm:spPr/>
    </dgm:pt>
    <dgm:pt modelId="{D99F1444-5751-453B-B61E-DFA89EB15C7D}" type="pres">
      <dgm:prSet presAssocID="{833E7A21-BC82-4C08-AA13-73DD0E4C2763}" presName="txFour" presStyleLbl="node4" presStyleIdx="2" presStyleCnt="5" custScaleY="3713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77CA951-3461-4D0C-815F-DDE5AE10E6DD}" type="pres">
      <dgm:prSet presAssocID="{833E7A21-BC82-4C08-AA13-73DD0E4C2763}" presName="horzFour" presStyleCnt="0"/>
      <dgm:spPr/>
    </dgm:pt>
    <dgm:pt modelId="{1CF3C21A-4E4B-4C95-9E9E-C0E73C922A44}" type="pres">
      <dgm:prSet presAssocID="{312D660C-55A0-4683-B931-D1DF3309D628}" presName="sibSpaceTwo" presStyleCnt="0"/>
      <dgm:spPr/>
    </dgm:pt>
    <dgm:pt modelId="{E1F8243D-3A03-4108-AB10-0E5C0E49A139}" type="pres">
      <dgm:prSet presAssocID="{E5E0E737-2113-4EBF-A35F-019FCA94B0FB}" presName="vertTwo" presStyleCnt="0"/>
      <dgm:spPr/>
    </dgm:pt>
    <dgm:pt modelId="{317D7AA6-FE0C-4B9E-BA26-9B401359081D}" type="pres">
      <dgm:prSet presAssocID="{E5E0E737-2113-4EBF-A35F-019FCA94B0FB}" presName="txTwo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B39F938-D1C4-42E0-9F12-D63860A0A59A}" type="pres">
      <dgm:prSet presAssocID="{E5E0E737-2113-4EBF-A35F-019FCA94B0FB}" presName="parTransTwo" presStyleCnt="0"/>
      <dgm:spPr/>
    </dgm:pt>
    <dgm:pt modelId="{E375984C-39D4-4795-8792-27195036BF2B}" type="pres">
      <dgm:prSet presAssocID="{E5E0E737-2113-4EBF-A35F-019FCA94B0FB}" presName="horzTwo" presStyleCnt="0"/>
      <dgm:spPr/>
    </dgm:pt>
    <dgm:pt modelId="{90281B31-B474-4CF4-B54E-EF71F2F11512}" type="pres">
      <dgm:prSet presAssocID="{FDCFBF09-63DC-456D-8852-023A50114BD6}" presName="vertThree" presStyleCnt="0"/>
      <dgm:spPr/>
    </dgm:pt>
    <dgm:pt modelId="{F094D6DE-EC44-4395-BE89-8D0C01FEFC35}" type="pres">
      <dgm:prSet presAssocID="{FDCFBF09-63DC-456D-8852-023A50114BD6}" presName="txThree" presStyleLbl="node3" presStyleIdx="3" presStyleCnt="5" custScaleY="16443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E8CAC4D-F877-45E0-AB42-F301957F5816}" type="pres">
      <dgm:prSet presAssocID="{FDCFBF09-63DC-456D-8852-023A50114BD6}" presName="parTransThree" presStyleCnt="0"/>
      <dgm:spPr/>
    </dgm:pt>
    <dgm:pt modelId="{BA876AE0-4A7E-4EB4-87B6-AF0EC378C704}" type="pres">
      <dgm:prSet presAssocID="{FDCFBF09-63DC-456D-8852-023A50114BD6}" presName="horzThree" presStyleCnt="0"/>
      <dgm:spPr/>
    </dgm:pt>
    <dgm:pt modelId="{3A0BD7B4-F6AF-4300-B2DE-3C28CF628C2E}" type="pres">
      <dgm:prSet presAssocID="{DAC73D04-D48A-4F05-982C-82F1F45B9F04}" presName="vertFour" presStyleCnt="0">
        <dgm:presLayoutVars>
          <dgm:chPref val="3"/>
        </dgm:presLayoutVars>
      </dgm:prSet>
      <dgm:spPr/>
    </dgm:pt>
    <dgm:pt modelId="{AF9249BD-F7EC-44D6-95A9-50C9963D88D1}" type="pres">
      <dgm:prSet presAssocID="{DAC73D04-D48A-4F05-982C-82F1F45B9F04}" presName="txFour" presStyleLbl="node4" presStyleIdx="3" presStyleCnt="5" custScaleY="3713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247B159-0AF4-46F6-A3C1-C9073BAAF1FD}" type="pres">
      <dgm:prSet presAssocID="{DAC73D04-D48A-4F05-982C-82F1F45B9F04}" presName="horzFour" presStyleCnt="0"/>
      <dgm:spPr/>
    </dgm:pt>
    <dgm:pt modelId="{617C7547-DB98-405F-9183-50AF24B7E5D4}" type="pres">
      <dgm:prSet presAssocID="{B5E71424-C79A-4247-81E3-54B3BE4195D6}" presName="sibSpaceTwo" presStyleCnt="0"/>
      <dgm:spPr/>
    </dgm:pt>
    <dgm:pt modelId="{C16A7C4D-CFF4-4651-8BB5-9E56D19BC0F2}" type="pres">
      <dgm:prSet presAssocID="{7742C187-78B7-4C30-9E0B-34666302D877}" presName="vertTwo" presStyleCnt="0"/>
      <dgm:spPr/>
    </dgm:pt>
    <dgm:pt modelId="{22C5307A-F9FC-44E2-94E4-C35AAED5BE9F}" type="pres">
      <dgm:prSet presAssocID="{7742C187-78B7-4C30-9E0B-34666302D877}" presName="txTwo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0AD5D6B-A9B4-4F6F-88E3-0B1FD1FF1F1B}" type="pres">
      <dgm:prSet presAssocID="{7742C187-78B7-4C30-9E0B-34666302D877}" presName="parTransTwo" presStyleCnt="0"/>
      <dgm:spPr/>
    </dgm:pt>
    <dgm:pt modelId="{6A5ADE92-EB8A-438C-9644-F917A1E4C755}" type="pres">
      <dgm:prSet presAssocID="{7742C187-78B7-4C30-9E0B-34666302D877}" presName="horzTwo" presStyleCnt="0"/>
      <dgm:spPr/>
    </dgm:pt>
    <dgm:pt modelId="{933784A8-F4E2-4821-A014-91A68EF247D5}" type="pres">
      <dgm:prSet presAssocID="{B2E0E09B-2801-4034-9039-A2214558AEAA}" presName="vertThree" presStyleCnt="0"/>
      <dgm:spPr/>
    </dgm:pt>
    <dgm:pt modelId="{E2B5DB56-8A65-40C6-AEC7-96D22A9F8500}" type="pres">
      <dgm:prSet presAssocID="{B2E0E09B-2801-4034-9039-A2214558AEAA}" presName="txThree" presStyleLbl="node3" presStyleIdx="4" presStyleCnt="5" custScaleY="16443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E624419-D297-4380-9EC7-74FC176974DA}" type="pres">
      <dgm:prSet presAssocID="{B2E0E09B-2801-4034-9039-A2214558AEAA}" presName="parTransThree" presStyleCnt="0"/>
      <dgm:spPr/>
    </dgm:pt>
    <dgm:pt modelId="{BD5B152E-624A-4687-B30E-E4F953C85D7A}" type="pres">
      <dgm:prSet presAssocID="{B2E0E09B-2801-4034-9039-A2214558AEAA}" presName="horzThree" presStyleCnt="0"/>
      <dgm:spPr/>
    </dgm:pt>
    <dgm:pt modelId="{53B7FDF8-30AC-4770-9F0D-26886B03DBCF}" type="pres">
      <dgm:prSet presAssocID="{E5DF9FFC-4672-4F15-885E-C799A4D51F3D}" presName="vertFour" presStyleCnt="0">
        <dgm:presLayoutVars>
          <dgm:chPref val="3"/>
        </dgm:presLayoutVars>
      </dgm:prSet>
      <dgm:spPr/>
    </dgm:pt>
    <dgm:pt modelId="{D27A75F6-8DD2-460E-B111-695074CBCA62}" type="pres">
      <dgm:prSet presAssocID="{E5DF9FFC-4672-4F15-885E-C799A4D51F3D}" presName="txFour" presStyleLbl="node4" presStyleIdx="4" presStyleCnt="5" custScaleY="3713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3DC7D01-60FF-4C57-9E7D-8673BB94FA07}" type="pres">
      <dgm:prSet presAssocID="{E5DF9FFC-4672-4F15-885E-C799A4D51F3D}" presName="horzFour" presStyleCnt="0"/>
      <dgm:spPr/>
    </dgm:pt>
  </dgm:ptLst>
  <dgm:cxnLst>
    <dgm:cxn modelId="{68D620B3-B118-4C9A-AAE2-9C05BEBF579C}" srcId="{4C3E6CFE-3E2C-447D-95BE-6BC569D47DD3}" destId="{E5E0E737-2113-4EBF-A35F-019FCA94B0FB}" srcOrd="3" destOrd="0" parTransId="{17EBA37D-CEF3-40B7-9784-52BB4C9AF02A}" sibTransId="{B5E71424-C79A-4247-81E3-54B3BE4195D6}"/>
    <dgm:cxn modelId="{EAFECC91-7223-4AF8-AEC5-84EE4A11A988}" type="presOf" srcId="{7742C187-78B7-4C30-9E0B-34666302D877}" destId="{22C5307A-F9FC-44E2-94E4-C35AAED5BE9F}" srcOrd="0" destOrd="0" presId="urn:microsoft.com/office/officeart/2005/8/layout/hierarchy4"/>
    <dgm:cxn modelId="{6757D922-6D13-4BC8-831A-DBD639EDFD0E}" type="presOf" srcId="{E5DF9FFC-4672-4F15-885E-C799A4D51F3D}" destId="{D27A75F6-8DD2-460E-B111-695074CBCA62}" srcOrd="0" destOrd="0" presId="urn:microsoft.com/office/officeart/2005/8/layout/hierarchy4"/>
    <dgm:cxn modelId="{59239070-4B11-4BF9-9EC9-60576376831D}" type="presOf" srcId="{AE67B492-F1B5-49D9-859C-8549ECA1E9C7}" destId="{915298CF-A486-43A0-8BCF-2B426756D889}" srcOrd="0" destOrd="0" presId="urn:microsoft.com/office/officeart/2005/8/layout/hierarchy4"/>
    <dgm:cxn modelId="{E4D2C21F-9EE8-4068-BD07-294929892E61}" srcId="{B2E0E09B-2801-4034-9039-A2214558AEAA}" destId="{E5DF9FFC-4672-4F15-885E-C799A4D51F3D}" srcOrd="0" destOrd="0" parTransId="{03148C7F-65DC-4624-A7F3-7E4ED6DAF105}" sibTransId="{BCD9A968-2F91-43FC-96B8-8AD6780DB7EF}"/>
    <dgm:cxn modelId="{45749147-62DA-446A-879D-ED485AC88486}" type="presOf" srcId="{4C3E6CFE-3E2C-447D-95BE-6BC569D47DD3}" destId="{1A3031AC-9136-4208-B530-50230797E9F8}" srcOrd="0" destOrd="0" presId="urn:microsoft.com/office/officeart/2005/8/layout/hierarchy4"/>
    <dgm:cxn modelId="{D770256A-F7A9-468C-BC46-26AAE41418BC}" type="presOf" srcId="{DAC73D04-D48A-4F05-982C-82F1F45B9F04}" destId="{AF9249BD-F7EC-44D6-95A9-50C9963D88D1}" srcOrd="0" destOrd="0" presId="urn:microsoft.com/office/officeart/2005/8/layout/hierarchy4"/>
    <dgm:cxn modelId="{0645AAAF-8B29-481F-80FB-92380785B099}" srcId="{FDCFBF09-63DC-456D-8852-023A50114BD6}" destId="{DAC73D04-D48A-4F05-982C-82F1F45B9F04}" srcOrd="0" destOrd="0" parTransId="{E8876968-967B-42A5-9BCE-AE6CDF6BE018}" sibTransId="{788B2E37-D22D-4448-BB58-80AF8424809A}"/>
    <dgm:cxn modelId="{14472290-74E1-4E8F-838F-474FAF345F4C}" type="presOf" srcId="{5B21BC57-2968-4764-973C-59F85F6EF6DB}" destId="{7C9A9E18-2DA4-4FE4-83DA-614FF912D4B7}" srcOrd="0" destOrd="0" presId="urn:microsoft.com/office/officeart/2005/8/layout/hierarchy4"/>
    <dgm:cxn modelId="{1E875221-0C84-44A9-9DD7-12671D435C4F}" type="presOf" srcId="{BF0BBB7C-9C92-410A-BDF8-DAF76D5D256F}" destId="{54D8D405-4F75-4398-B527-41A9E2B90AC8}" srcOrd="0" destOrd="0" presId="urn:microsoft.com/office/officeart/2005/8/layout/hierarchy4"/>
    <dgm:cxn modelId="{3AD5A8E6-F23A-422D-ADEA-4483821F2BF4}" type="presOf" srcId="{833E7A21-BC82-4C08-AA13-73DD0E4C2763}" destId="{D99F1444-5751-453B-B61E-DFA89EB15C7D}" srcOrd="0" destOrd="0" presId="urn:microsoft.com/office/officeart/2005/8/layout/hierarchy4"/>
    <dgm:cxn modelId="{5107CFA4-D154-48DA-A2E2-CA5066A6A2C6}" srcId="{D79615D4-CE9E-4BEA-87A3-1B3F9B86282B}" destId="{BF0BBB7C-9C92-410A-BDF8-DAF76D5D256F}" srcOrd="0" destOrd="0" parTransId="{8833AF87-805E-4B13-A00C-86D0E70F387E}" sibTransId="{37FB3116-9E05-4476-B1C2-73143DB2AE68}"/>
    <dgm:cxn modelId="{D5F12A22-E5B6-44EB-BF47-B96DCB447E0B}" type="presOf" srcId="{10BBB9BA-7E13-46A0-8A8D-EC7C49FE3EDD}" destId="{66453866-14D6-4309-B69F-9ABA9E036ABC}" srcOrd="0" destOrd="0" presId="urn:microsoft.com/office/officeart/2005/8/layout/hierarchy4"/>
    <dgm:cxn modelId="{83DF233A-CFE8-4BD6-AC07-7CD79D71F8CD}" srcId="{70F941BB-3003-4B93-8E81-9688E3AA7067}" destId="{5B21BC57-2968-4764-973C-59F85F6EF6DB}" srcOrd="0" destOrd="0" parTransId="{E41E560E-AB3A-47A3-B76F-6CEED5C14DC4}" sibTransId="{DBDD873E-74CB-4F33-9FA6-A3FD3B4F76FB}"/>
    <dgm:cxn modelId="{D5161DC8-30A9-4392-BE90-61B02A916E07}" srcId="{5B21BC57-2968-4764-973C-59F85F6EF6DB}" destId="{AE67B492-F1B5-49D9-859C-8549ECA1E9C7}" srcOrd="0" destOrd="0" parTransId="{1CBEB3A5-D07F-4DB8-857D-1AD894C31F80}" sibTransId="{DBE72D77-31BB-4D5E-82C0-A8E0DE3A13DD}"/>
    <dgm:cxn modelId="{E27F7426-3F86-479D-A406-9DEA72403F44}" srcId="{4C3E6CFE-3E2C-447D-95BE-6BC569D47DD3}" destId="{D79615D4-CE9E-4BEA-87A3-1B3F9B86282B}" srcOrd="0" destOrd="0" parTransId="{6BC8E6DB-7043-4B02-ABD8-914B931923F6}" sibTransId="{B152D36E-3357-4E30-A8F0-6B2B93E6B5EA}"/>
    <dgm:cxn modelId="{B5BE215F-1927-4DA6-9680-5FC39CD3A77D}" type="presOf" srcId="{FE579D9B-055B-4819-B65C-FADE2852D509}" destId="{471DF668-7C58-4B39-B6F5-ABA9ABAF208B}" srcOrd="0" destOrd="0" presId="urn:microsoft.com/office/officeart/2005/8/layout/hierarchy4"/>
    <dgm:cxn modelId="{623A660E-EA6E-4F5E-85E8-234DC37CFCE1}" srcId="{BF0BBB7C-9C92-410A-BDF8-DAF76D5D256F}" destId="{3FD2F22B-8C8B-426D-B182-E14FFB0B3F18}" srcOrd="0" destOrd="0" parTransId="{5BB10870-BB5F-41FA-A5EB-47F7E4FE3F86}" sibTransId="{352F8599-E167-4AE7-96DE-983947793F08}"/>
    <dgm:cxn modelId="{ACAC1075-AEED-4D33-B4C9-1D3715272D1D}" srcId="{7742C187-78B7-4C30-9E0B-34666302D877}" destId="{B2E0E09B-2801-4034-9039-A2214558AEAA}" srcOrd="0" destOrd="0" parTransId="{8994B6EA-0E3D-4AB9-8247-7EDB5A5CFC7C}" sibTransId="{F8BEE2B7-9CAB-4A8A-B249-CD5CB53331F5}"/>
    <dgm:cxn modelId="{A63C6398-2C00-4683-B596-93D89FCE7BE4}" srcId="{4C3E6CFE-3E2C-447D-95BE-6BC569D47DD3}" destId="{70F941BB-3003-4B93-8E81-9688E3AA7067}" srcOrd="1" destOrd="0" parTransId="{D51B4B13-41BF-40DB-AD90-FF66B9E35E6B}" sibTransId="{76024C99-00BA-4482-9A67-8D3BFEE1D8E2}"/>
    <dgm:cxn modelId="{A8B90FC4-FD82-450C-AB8F-90610AE40A8B}" type="presOf" srcId="{D79615D4-CE9E-4BEA-87A3-1B3F9B86282B}" destId="{1CCA141A-05B3-4257-82A6-89A13BFB5776}" srcOrd="0" destOrd="0" presId="urn:microsoft.com/office/officeart/2005/8/layout/hierarchy4"/>
    <dgm:cxn modelId="{D3C7E37A-C9F9-4D28-92A7-2922E7285471}" srcId="{4C3E6CFE-3E2C-447D-95BE-6BC569D47DD3}" destId="{FE579D9B-055B-4819-B65C-FADE2852D509}" srcOrd="2" destOrd="0" parTransId="{F14DC124-DC6E-43DE-B39A-8D973CA520DC}" sibTransId="{312D660C-55A0-4683-B931-D1DF3309D628}"/>
    <dgm:cxn modelId="{A0A5392B-C3BB-416F-87C3-17022947600C}" type="presOf" srcId="{70F941BB-3003-4B93-8E81-9688E3AA7067}" destId="{27815D16-23B2-4827-942F-FAEE9A33FEAB}" srcOrd="0" destOrd="0" presId="urn:microsoft.com/office/officeart/2005/8/layout/hierarchy4"/>
    <dgm:cxn modelId="{85B747F3-3368-4055-9319-5A0309BBBE79}" srcId="{7BAE419F-4FAA-446B-842A-246566562304}" destId="{4C3E6CFE-3E2C-447D-95BE-6BC569D47DD3}" srcOrd="0" destOrd="0" parTransId="{5BB76D5B-38CC-4298-ABD9-0788BDAB0071}" sibTransId="{1E984020-FF1E-4ABD-9C82-468774831174}"/>
    <dgm:cxn modelId="{A72540D6-350E-40BA-85E5-DB4D68438959}" srcId="{FE579D9B-055B-4819-B65C-FADE2852D509}" destId="{10BBB9BA-7E13-46A0-8A8D-EC7C49FE3EDD}" srcOrd="0" destOrd="0" parTransId="{FA4ED93F-45FB-417A-9797-14C81C147E5E}" sibTransId="{05D180A4-A5DC-41EB-BCD3-AD41B73C211B}"/>
    <dgm:cxn modelId="{A429D62F-87DE-44E2-AB77-4E8BBD7CCCF1}" srcId="{4C3E6CFE-3E2C-447D-95BE-6BC569D47DD3}" destId="{7742C187-78B7-4C30-9E0B-34666302D877}" srcOrd="4" destOrd="0" parTransId="{EB460C02-F347-4532-AA4B-A66E66D6983E}" sibTransId="{D2580090-F7A0-4114-A98B-725A17DC359A}"/>
    <dgm:cxn modelId="{8E442A61-E5D6-4122-8FE0-35DBBE42A824}" type="presOf" srcId="{3FD2F22B-8C8B-426D-B182-E14FFB0B3F18}" destId="{E3A056C0-FE15-44FF-8341-C5BF2E9AD593}" srcOrd="0" destOrd="0" presId="urn:microsoft.com/office/officeart/2005/8/layout/hierarchy4"/>
    <dgm:cxn modelId="{4FA9E450-5369-4C15-9433-346E981A437A}" type="presOf" srcId="{FDCFBF09-63DC-456D-8852-023A50114BD6}" destId="{F094D6DE-EC44-4395-BE89-8D0C01FEFC35}" srcOrd="0" destOrd="0" presId="urn:microsoft.com/office/officeart/2005/8/layout/hierarchy4"/>
    <dgm:cxn modelId="{BE778CD2-9835-45EC-BB25-7402C055C6C1}" type="presOf" srcId="{7BAE419F-4FAA-446B-842A-246566562304}" destId="{3E5FAE17-AD3E-44C4-8146-2C474409FEC0}" srcOrd="0" destOrd="0" presId="urn:microsoft.com/office/officeart/2005/8/layout/hierarchy4"/>
    <dgm:cxn modelId="{148D21EA-4E0B-4629-855F-ADDBEC32FB2D}" srcId="{E5E0E737-2113-4EBF-A35F-019FCA94B0FB}" destId="{FDCFBF09-63DC-456D-8852-023A50114BD6}" srcOrd="0" destOrd="0" parTransId="{52BDD98F-8810-4BC4-A52D-E0EC58835662}" sibTransId="{7CA7B6B5-CA31-4009-9A7B-33239FD62A6D}"/>
    <dgm:cxn modelId="{9B0E052C-B02C-4CAB-9FD2-98DE2B44C41B}" srcId="{10BBB9BA-7E13-46A0-8A8D-EC7C49FE3EDD}" destId="{833E7A21-BC82-4C08-AA13-73DD0E4C2763}" srcOrd="0" destOrd="0" parTransId="{DDFC8F38-F374-4EF8-8415-34BE8224BF57}" sibTransId="{EFF70D86-BDAB-4274-9412-479ABACA3D7E}"/>
    <dgm:cxn modelId="{09AD4006-1223-47CF-BFCD-C12EEFB35061}" type="presOf" srcId="{E5E0E737-2113-4EBF-A35F-019FCA94B0FB}" destId="{317D7AA6-FE0C-4B9E-BA26-9B401359081D}" srcOrd="0" destOrd="0" presId="urn:microsoft.com/office/officeart/2005/8/layout/hierarchy4"/>
    <dgm:cxn modelId="{F3FF27C3-1CBD-4E4C-945B-C81532F5ECA0}" type="presOf" srcId="{B2E0E09B-2801-4034-9039-A2214558AEAA}" destId="{E2B5DB56-8A65-40C6-AEC7-96D22A9F8500}" srcOrd="0" destOrd="0" presId="urn:microsoft.com/office/officeart/2005/8/layout/hierarchy4"/>
    <dgm:cxn modelId="{DCB95DA2-4D1F-48E0-9E94-8B32FD258841}" type="presParOf" srcId="{3E5FAE17-AD3E-44C4-8146-2C474409FEC0}" destId="{99056C59-51AB-472A-99E1-5145F187C2B0}" srcOrd="0" destOrd="0" presId="urn:microsoft.com/office/officeart/2005/8/layout/hierarchy4"/>
    <dgm:cxn modelId="{6CF26D23-9A21-41CD-A592-C926B08E962A}" type="presParOf" srcId="{99056C59-51AB-472A-99E1-5145F187C2B0}" destId="{1A3031AC-9136-4208-B530-50230797E9F8}" srcOrd="0" destOrd="0" presId="urn:microsoft.com/office/officeart/2005/8/layout/hierarchy4"/>
    <dgm:cxn modelId="{1935C845-A8CC-496B-AEBE-487B7424A552}" type="presParOf" srcId="{99056C59-51AB-472A-99E1-5145F187C2B0}" destId="{5A77A8F9-1CA8-4935-9F2D-B0C6EC3A8792}" srcOrd="1" destOrd="0" presId="urn:microsoft.com/office/officeart/2005/8/layout/hierarchy4"/>
    <dgm:cxn modelId="{174E2A4B-E5A3-4B2B-B8A2-2BDBE3CDEA84}" type="presParOf" srcId="{99056C59-51AB-472A-99E1-5145F187C2B0}" destId="{E04D28B5-4919-4C4A-8FE3-21A834524397}" srcOrd="2" destOrd="0" presId="urn:microsoft.com/office/officeart/2005/8/layout/hierarchy4"/>
    <dgm:cxn modelId="{18E66D51-5FCB-44F8-A2DF-528F1FB66EEC}" type="presParOf" srcId="{E04D28B5-4919-4C4A-8FE3-21A834524397}" destId="{EBBEF001-D98E-4C81-8F69-0E6FCD53C2EF}" srcOrd="0" destOrd="0" presId="urn:microsoft.com/office/officeart/2005/8/layout/hierarchy4"/>
    <dgm:cxn modelId="{E542F6FE-1246-4CE7-8B67-E12A09E174DC}" type="presParOf" srcId="{EBBEF001-D98E-4C81-8F69-0E6FCD53C2EF}" destId="{1CCA141A-05B3-4257-82A6-89A13BFB5776}" srcOrd="0" destOrd="0" presId="urn:microsoft.com/office/officeart/2005/8/layout/hierarchy4"/>
    <dgm:cxn modelId="{D49E2A33-D56E-4F35-80E6-3B74E1BA0F44}" type="presParOf" srcId="{EBBEF001-D98E-4C81-8F69-0E6FCD53C2EF}" destId="{09006A95-2A24-4778-A73D-949D45841A4B}" srcOrd="1" destOrd="0" presId="urn:microsoft.com/office/officeart/2005/8/layout/hierarchy4"/>
    <dgm:cxn modelId="{2345DA99-A7A5-4B27-8260-B9923B3DD60F}" type="presParOf" srcId="{EBBEF001-D98E-4C81-8F69-0E6FCD53C2EF}" destId="{455789D2-40E7-401A-B04D-05A7D5188D5D}" srcOrd="2" destOrd="0" presId="urn:microsoft.com/office/officeart/2005/8/layout/hierarchy4"/>
    <dgm:cxn modelId="{9E07E818-17A4-4D02-B6B1-4B82F63F4D40}" type="presParOf" srcId="{455789D2-40E7-401A-B04D-05A7D5188D5D}" destId="{5CD2B072-4A5F-4B56-A62B-B9E614FB430E}" srcOrd="0" destOrd="0" presId="urn:microsoft.com/office/officeart/2005/8/layout/hierarchy4"/>
    <dgm:cxn modelId="{44721854-17CB-4BF6-9336-08F143CE0849}" type="presParOf" srcId="{5CD2B072-4A5F-4B56-A62B-B9E614FB430E}" destId="{54D8D405-4F75-4398-B527-41A9E2B90AC8}" srcOrd="0" destOrd="0" presId="urn:microsoft.com/office/officeart/2005/8/layout/hierarchy4"/>
    <dgm:cxn modelId="{675F727C-89D8-4B8D-A4AB-46439B1F70C0}" type="presParOf" srcId="{5CD2B072-4A5F-4B56-A62B-B9E614FB430E}" destId="{0CF2A85B-34B4-4822-ACE5-2738CD9F7E12}" srcOrd="1" destOrd="0" presId="urn:microsoft.com/office/officeart/2005/8/layout/hierarchy4"/>
    <dgm:cxn modelId="{3D7A9196-6F4E-4516-ACA7-70A95FAEE97F}" type="presParOf" srcId="{5CD2B072-4A5F-4B56-A62B-B9E614FB430E}" destId="{5D3055B9-0BA3-4E9B-B0D8-24670CFA7810}" srcOrd="2" destOrd="0" presId="urn:microsoft.com/office/officeart/2005/8/layout/hierarchy4"/>
    <dgm:cxn modelId="{357A177E-EF76-40A4-8464-CAB2E4D3F8E8}" type="presParOf" srcId="{5D3055B9-0BA3-4E9B-B0D8-24670CFA7810}" destId="{484D6401-D07E-4771-A53F-0C7B6589C194}" srcOrd="0" destOrd="0" presId="urn:microsoft.com/office/officeart/2005/8/layout/hierarchy4"/>
    <dgm:cxn modelId="{8C4082BF-5DD7-46B3-B00A-EAE06DCB99F9}" type="presParOf" srcId="{484D6401-D07E-4771-A53F-0C7B6589C194}" destId="{E3A056C0-FE15-44FF-8341-C5BF2E9AD593}" srcOrd="0" destOrd="0" presId="urn:microsoft.com/office/officeart/2005/8/layout/hierarchy4"/>
    <dgm:cxn modelId="{25B2FEBA-344F-45E6-BD05-1B13443F311A}" type="presParOf" srcId="{484D6401-D07E-4771-A53F-0C7B6589C194}" destId="{D22B85C4-49B7-47B5-B2FA-C2304E78BE60}" srcOrd="1" destOrd="0" presId="urn:microsoft.com/office/officeart/2005/8/layout/hierarchy4"/>
    <dgm:cxn modelId="{3BB2F9C4-2035-40F4-AEBA-92CF5742D91D}" type="presParOf" srcId="{E04D28B5-4919-4C4A-8FE3-21A834524397}" destId="{B9AFCB77-7EFA-4033-B3EF-EDAD1F191D43}" srcOrd="1" destOrd="0" presId="urn:microsoft.com/office/officeart/2005/8/layout/hierarchy4"/>
    <dgm:cxn modelId="{9BFAE400-447E-4293-AE97-3C7059AD686C}" type="presParOf" srcId="{E04D28B5-4919-4C4A-8FE3-21A834524397}" destId="{645CC12E-B150-4B8B-A521-DAA847A0E215}" srcOrd="2" destOrd="0" presId="urn:microsoft.com/office/officeart/2005/8/layout/hierarchy4"/>
    <dgm:cxn modelId="{F04F1E87-83F0-4B7D-BC2C-CC7705BDEFF8}" type="presParOf" srcId="{645CC12E-B150-4B8B-A521-DAA847A0E215}" destId="{27815D16-23B2-4827-942F-FAEE9A33FEAB}" srcOrd="0" destOrd="0" presId="urn:microsoft.com/office/officeart/2005/8/layout/hierarchy4"/>
    <dgm:cxn modelId="{F47B472B-F925-49CE-A222-C680A40BEF88}" type="presParOf" srcId="{645CC12E-B150-4B8B-A521-DAA847A0E215}" destId="{8775B12A-CF10-4303-AF0D-FC280483B62A}" srcOrd="1" destOrd="0" presId="urn:microsoft.com/office/officeart/2005/8/layout/hierarchy4"/>
    <dgm:cxn modelId="{BB61C17A-1552-495D-92A6-499759DAD2F7}" type="presParOf" srcId="{645CC12E-B150-4B8B-A521-DAA847A0E215}" destId="{1E4D9546-7626-4C58-A502-04E81E56A896}" srcOrd="2" destOrd="0" presId="urn:microsoft.com/office/officeart/2005/8/layout/hierarchy4"/>
    <dgm:cxn modelId="{046C85E8-D7F5-4021-B272-12663DD7C6A7}" type="presParOf" srcId="{1E4D9546-7626-4C58-A502-04E81E56A896}" destId="{79A175AE-D4F3-4DFA-B441-29B6A8ABA79D}" srcOrd="0" destOrd="0" presId="urn:microsoft.com/office/officeart/2005/8/layout/hierarchy4"/>
    <dgm:cxn modelId="{DCB2B897-C7FE-43B1-8B69-33039328730B}" type="presParOf" srcId="{79A175AE-D4F3-4DFA-B441-29B6A8ABA79D}" destId="{7C9A9E18-2DA4-4FE4-83DA-614FF912D4B7}" srcOrd="0" destOrd="0" presId="urn:microsoft.com/office/officeart/2005/8/layout/hierarchy4"/>
    <dgm:cxn modelId="{131FE807-6345-4BAA-BEA8-9077B4AB1D1C}" type="presParOf" srcId="{79A175AE-D4F3-4DFA-B441-29B6A8ABA79D}" destId="{1F8BD713-D11B-40FC-8BEB-F0ED00B0CE48}" srcOrd="1" destOrd="0" presId="urn:microsoft.com/office/officeart/2005/8/layout/hierarchy4"/>
    <dgm:cxn modelId="{CF73C57A-C299-434A-9836-C1CED4115B3C}" type="presParOf" srcId="{79A175AE-D4F3-4DFA-B441-29B6A8ABA79D}" destId="{1F2AD10B-F9F8-4971-8392-1E56E296177C}" srcOrd="2" destOrd="0" presId="urn:microsoft.com/office/officeart/2005/8/layout/hierarchy4"/>
    <dgm:cxn modelId="{269A5010-55F0-4A35-BD35-D1FA6DD51CC0}" type="presParOf" srcId="{1F2AD10B-F9F8-4971-8392-1E56E296177C}" destId="{AF051BC4-40E5-499E-B5A1-478B6E0D561E}" srcOrd="0" destOrd="0" presId="urn:microsoft.com/office/officeart/2005/8/layout/hierarchy4"/>
    <dgm:cxn modelId="{15686157-4E7B-4FA9-A454-56ED7383F0A3}" type="presParOf" srcId="{AF051BC4-40E5-499E-B5A1-478B6E0D561E}" destId="{915298CF-A486-43A0-8BCF-2B426756D889}" srcOrd="0" destOrd="0" presId="urn:microsoft.com/office/officeart/2005/8/layout/hierarchy4"/>
    <dgm:cxn modelId="{26B7C56A-FCD8-4D8B-B703-77449DDD927F}" type="presParOf" srcId="{AF051BC4-40E5-499E-B5A1-478B6E0D561E}" destId="{B575C460-01B7-441F-AE7D-0BD750D91040}" srcOrd="1" destOrd="0" presId="urn:microsoft.com/office/officeart/2005/8/layout/hierarchy4"/>
    <dgm:cxn modelId="{4896F5A7-562F-43A1-872D-EF4B48102A43}" type="presParOf" srcId="{E04D28B5-4919-4C4A-8FE3-21A834524397}" destId="{BC9B693A-E4F2-460C-9B13-0B4704D3F712}" srcOrd="3" destOrd="0" presId="urn:microsoft.com/office/officeart/2005/8/layout/hierarchy4"/>
    <dgm:cxn modelId="{3923BE7C-F7EB-4E56-995C-0ED21B0FCC14}" type="presParOf" srcId="{E04D28B5-4919-4C4A-8FE3-21A834524397}" destId="{BDEA8DDA-99A5-4688-B345-5BACCC0D2B43}" srcOrd="4" destOrd="0" presId="urn:microsoft.com/office/officeart/2005/8/layout/hierarchy4"/>
    <dgm:cxn modelId="{4E0AE994-4AD0-4EC3-A12D-142086592EF8}" type="presParOf" srcId="{BDEA8DDA-99A5-4688-B345-5BACCC0D2B43}" destId="{471DF668-7C58-4B39-B6F5-ABA9ABAF208B}" srcOrd="0" destOrd="0" presId="urn:microsoft.com/office/officeart/2005/8/layout/hierarchy4"/>
    <dgm:cxn modelId="{F5DADED8-F97B-434B-9DDC-4DB8EAC7F685}" type="presParOf" srcId="{BDEA8DDA-99A5-4688-B345-5BACCC0D2B43}" destId="{CE9D58BC-8C3B-45C6-93D5-1936F8B015CF}" srcOrd="1" destOrd="0" presId="urn:microsoft.com/office/officeart/2005/8/layout/hierarchy4"/>
    <dgm:cxn modelId="{8ABBD4C1-F9FF-448A-AF32-71F905A61CDF}" type="presParOf" srcId="{BDEA8DDA-99A5-4688-B345-5BACCC0D2B43}" destId="{783D81F2-19F1-4D84-BAC2-B6D94B81C9B3}" srcOrd="2" destOrd="0" presId="urn:microsoft.com/office/officeart/2005/8/layout/hierarchy4"/>
    <dgm:cxn modelId="{0DF844DE-87E8-44F7-B605-78F991FB654B}" type="presParOf" srcId="{783D81F2-19F1-4D84-BAC2-B6D94B81C9B3}" destId="{86EF7631-DD50-4EE3-8DDC-90A3648C2A11}" srcOrd="0" destOrd="0" presId="urn:microsoft.com/office/officeart/2005/8/layout/hierarchy4"/>
    <dgm:cxn modelId="{496FE78D-3CC4-48FF-9E5C-24D90A0217F1}" type="presParOf" srcId="{86EF7631-DD50-4EE3-8DDC-90A3648C2A11}" destId="{66453866-14D6-4309-B69F-9ABA9E036ABC}" srcOrd="0" destOrd="0" presId="urn:microsoft.com/office/officeart/2005/8/layout/hierarchy4"/>
    <dgm:cxn modelId="{BCB84008-4367-4257-AAB0-64241C449E94}" type="presParOf" srcId="{86EF7631-DD50-4EE3-8DDC-90A3648C2A11}" destId="{DC80B0F3-55AB-4411-8CA1-83B447001D1C}" srcOrd="1" destOrd="0" presId="urn:microsoft.com/office/officeart/2005/8/layout/hierarchy4"/>
    <dgm:cxn modelId="{7DF8E928-2913-419A-A29F-5E22256E68FC}" type="presParOf" srcId="{86EF7631-DD50-4EE3-8DDC-90A3648C2A11}" destId="{98160A91-2F4F-429F-818B-B610663B597B}" srcOrd="2" destOrd="0" presId="urn:microsoft.com/office/officeart/2005/8/layout/hierarchy4"/>
    <dgm:cxn modelId="{7D4353E1-4389-4067-ADBF-81B4BE1B5181}" type="presParOf" srcId="{98160A91-2F4F-429F-818B-B610663B597B}" destId="{C7E85876-372F-47CD-ADEF-36ED171D729E}" srcOrd="0" destOrd="0" presId="urn:microsoft.com/office/officeart/2005/8/layout/hierarchy4"/>
    <dgm:cxn modelId="{255BBD45-9D99-44B0-99E5-68402D23B5DB}" type="presParOf" srcId="{C7E85876-372F-47CD-ADEF-36ED171D729E}" destId="{D99F1444-5751-453B-B61E-DFA89EB15C7D}" srcOrd="0" destOrd="0" presId="urn:microsoft.com/office/officeart/2005/8/layout/hierarchy4"/>
    <dgm:cxn modelId="{4F0531D0-AB39-413F-9B06-ED2D9914DA91}" type="presParOf" srcId="{C7E85876-372F-47CD-ADEF-36ED171D729E}" destId="{077CA951-3461-4D0C-815F-DDE5AE10E6DD}" srcOrd="1" destOrd="0" presId="urn:microsoft.com/office/officeart/2005/8/layout/hierarchy4"/>
    <dgm:cxn modelId="{B297D891-600D-4249-A5D2-540095BFCFD5}" type="presParOf" srcId="{E04D28B5-4919-4C4A-8FE3-21A834524397}" destId="{1CF3C21A-4E4B-4C95-9E9E-C0E73C922A44}" srcOrd="5" destOrd="0" presId="urn:microsoft.com/office/officeart/2005/8/layout/hierarchy4"/>
    <dgm:cxn modelId="{2B06B28A-05E4-402D-A900-A101AD48CD78}" type="presParOf" srcId="{E04D28B5-4919-4C4A-8FE3-21A834524397}" destId="{E1F8243D-3A03-4108-AB10-0E5C0E49A139}" srcOrd="6" destOrd="0" presId="urn:microsoft.com/office/officeart/2005/8/layout/hierarchy4"/>
    <dgm:cxn modelId="{6E2B5D77-BB39-42B5-B29A-11F2B2A95510}" type="presParOf" srcId="{E1F8243D-3A03-4108-AB10-0E5C0E49A139}" destId="{317D7AA6-FE0C-4B9E-BA26-9B401359081D}" srcOrd="0" destOrd="0" presId="urn:microsoft.com/office/officeart/2005/8/layout/hierarchy4"/>
    <dgm:cxn modelId="{0A0E7BAD-F62C-4EAF-B817-59F1A0637127}" type="presParOf" srcId="{E1F8243D-3A03-4108-AB10-0E5C0E49A139}" destId="{2B39F938-D1C4-42E0-9F12-D63860A0A59A}" srcOrd="1" destOrd="0" presId="urn:microsoft.com/office/officeart/2005/8/layout/hierarchy4"/>
    <dgm:cxn modelId="{FB84F96B-C9F7-4317-AA30-946B00CA927E}" type="presParOf" srcId="{E1F8243D-3A03-4108-AB10-0E5C0E49A139}" destId="{E375984C-39D4-4795-8792-27195036BF2B}" srcOrd="2" destOrd="0" presId="urn:microsoft.com/office/officeart/2005/8/layout/hierarchy4"/>
    <dgm:cxn modelId="{D585C191-A374-4F00-82FE-5650FD869CFB}" type="presParOf" srcId="{E375984C-39D4-4795-8792-27195036BF2B}" destId="{90281B31-B474-4CF4-B54E-EF71F2F11512}" srcOrd="0" destOrd="0" presId="urn:microsoft.com/office/officeart/2005/8/layout/hierarchy4"/>
    <dgm:cxn modelId="{D906CDD4-5C9A-475D-BF52-54F09D6FEEE8}" type="presParOf" srcId="{90281B31-B474-4CF4-B54E-EF71F2F11512}" destId="{F094D6DE-EC44-4395-BE89-8D0C01FEFC35}" srcOrd="0" destOrd="0" presId="urn:microsoft.com/office/officeart/2005/8/layout/hierarchy4"/>
    <dgm:cxn modelId="{C34094B9-3A82-4027-9E85-FB0C6E4EEF57}" type="presParOf" srcId="{90281B31-B474-4CF4-B54E-EF71F2F11512}" destId="{4E8CAC4D-F877-45E0-AB42-F301957F5816}" srcOrd="1" destOrd="0" presId="urn:microsoft.com/office/officeart/2005/8/layout/hierarchy4"/>
    <dgm:cxn modelId="{75009AA8-DF13-4CD8-9D4B-965FC0E8DB53}" type="presParOf" srcId="{90281B31-B474-4CF4-B54E-EF71F2F11512}" destId="{BA876AE0-4A7E-4EB4-87B6-AF0EC378C704}" srcOrd="2" destOrd="0" presId="urn:microsoft.com/office/officeart/2005/8/layout/hierarchy4"/>
    <dgm:cxn modelId="{F18B6273-3BB4-45FC-A629-E048D6A0418B}" type="presParOf" srcId="{BA876AE0-4A7E-4EB4-87B6-AF0EC378C704}" destId="{3A0BD7B4-F6AF-4300-B2DE-3C28CF628C2E}" srcOrd="0" destOrd="0" presId="urn:microsoft.com/office/officeart/2005/8/layout/hierarchy4"/>
    <dgm:cxn modelId="{2B21CD3C-FC92-462F-89F1-DB3B6B7CC336}" type="presParOf" srcId="{3A0BD7B4-F6AF-4300-B2DE-3C28CF628C2E}" destId="{AF9249BD-F7EC-44D6-95A9-50C9963D88D1}" srcOrd="0" destOrd="0" presId="urn:microsoft.com/office/officeart/2005/8/layout/hierarchy4"/>
    <dgm:cxn modelId="{620D830E-FF19-4CCB-BBFA-24ECAD2BB39A}" type="presParOf" srcId="{3A0BD7B4-F6AF-4300-B2DE-3C28CF628C2E}" destId="{C247B159-0AF4-46F6-A3C1-C9073BAAF1FD}" srcOrd="1" destOrd="0" presId="urn:microsoft.com/office/officeart/2005/8/layout/hierarchy4"/>
    <dgm:cxn modelId="{8291DA7D-A136-40A8-8B61-C1F87841A971}" type="presParOf" srcId="{E04D28B5-4919-4C4A-8FE3-21A834524397}" destId="{617C7547-DB98-405F-9183-50AF24B7E5D4}" srcOrd="7" destOrd="0" presId="urn:microsoft.com/office/officeart/2005/8/layout/hierarchy4"/>
    <dgm:cxn modelId="{2924902D-E102-4C76-B93A-709E5522D38B}" type="presParOf" srcId="{E04D28B5-4919-4C4A-8FE3-21A834524397}" destId="{C16A7C4D-CFF4-4651-8BB5-9E56D19BC0F2}" srcOrd="8" destOrd="0" presId="urn:microsoft.com/office/officeart/2005/8/layout/hierarchy4"/>
    <dgm:cxn modelId="{2C510B49-01A5-45D0-9935-53C24C2BB33F}" type="presParOf" srcId="{C16A7C4D-CFF4-4651-8BB5-9E56D19BC0F2}" destId="{22C5307A-F9FC-44E2-94E4-C35AAED5BE9F}" srcOrd="0" destOrd="0" presId="urn:microsoft.com/office/officeart/2005/8/layout/hierarchy4"/>
    <dgm:cxn modelId="{B401A58A-3F8B-4270-94E4-9B4B69F425C4}" type="presParOf" srcId="{C16A7C4D-CFF4-4651-8BB5-9E56D19BC0F2}" destId="{80AD5D6B-A9B4-4F6F-88E3-0B1FD1FF1F1B}" srcOrd="1" destOrd="0" presId="urn:microsoft.com/office/officeart/2005/8/layout/hierarchy4"/>
    <dgm:cxn modelId="{AC44E33F-5D16-4116-BDF0-F55AB67AEA7E}" type="presParOf" srcId="{C16A7C4D-CFF4-4651-8BB5-9E56D19BC0F2}" destId="{6A5ADE92-EB8A-438C-9644-F917A1E4C755}" srcOrd="2" destOrd="0" presId="urn:microsoft.com/office/officeart/2005/8/layout/hierarchy4"/>
    <dgm:cxn modelId="{21178533-E015-4B8C-8F66-5ECEB311BA51}" type="presParOf" srcId="{6A5ADE92-EB8A-438C-9644-F917A1E4C755}" destId="{933784A8-F4E2-4821-A014-91A68EF247D5}" srcOrd="0" destOrd="0" presId="urn:microsoft.com/office/officeart/2005/8/layout/hierarchy4"/>
    <dgm:cxn modelId="{CF6C683C-0AE1-448B-A761-1EC7F5109F6A}" type="presParOf" srcId="{933784A8-F4E2-4821-A014-91A68EF247D5}" destId="{E2B5DB56-8A65-40C6-AEC7-96D22A9F8500}" srcOrd="0" destOrd="0" presId="urn:microsoft.com/office/officeart/2005/8/layout/hierarchy4"/>
    <dgm:cxn modelId="{84DFA47B-0C9D-43AF-A6DC-BD06181AE84F}" type="presParOf" srcId="{933784A8-F4E2-4821-A014-91A68EF247D5}" destId="{2E624419-D297-4380-9EC7-74FC176974DA}" srcOrd="1" destOrd="0" presId="urn:microsoft.com/office/officeart/2005/8/layout/hierarchy4"/>
    <dgm:cxn modelId="{FDAF42A0-D2C1-4D07-8BE4-ED4B07FCF6FC}" type="presParOf" srcId="{933784A8-F4E2-4821-A014-91A68EF247D5}" destId="{BD5B152E-624A-4687-B30E-E4F953C85D7A}" srcOrd="2" destOrd="0" presId="urn:microsoft.com/office/officeart/2005/8/layout/hierarchy4"/>
    <dgm:cxn modelId="{53BA273C-23C4-4542-BAD7-2B3236500F50}" type="presParOf" srcId="{BD5B152E-624A-4687-B30E-E4F953C85D7A}" destId="{53B7FDF8-30AC-4770-9F0D-26886B03DBCF}" srcOrd="0" destOrd="0" presId="urn:microsoft.com/office/officeart/2005/8/layout/hierarchy4"/>
    <dgm:cxn modelId="{C0B3245A-3764-46E2-A7AA-472B5BD0943D}" type="presParOf" srcId="{53B7FDF8-30AC-4770-9F0D-26886B03DBCF}" destId="{D27A75F6-8DD2-460E-B111-695074CBCA62}" srcOrd="0" destOrd="0" presId="urn:microsoft.com/office/officeart/2005/8/layout/hierarchy4"/>
    <dgm:cxn modelId="{25E93137-A87C-4B66-A35F-644CAA9C0C21}" type="presParOf" srcId="{53B7FDF8-30AC-4770-9F0D-26886B03DBCF}" destId="{D3DC7D01-60FF-4C57-9E7D-8673BB94FA0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031AC-9136-4208-B530-50230797E9F8}">
      <dsp:nvSpPr>
        <dsp:cNvPr id="0" name=""/>
        <dsp:cNvSpPr/>
      </dsp:nvSpPr>
      <dsp:spPr>
        <a:xfrm>
          <a:off x="5210" y="63"/>
          <a:ext cx="11168325" cy="186477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/>
            <a:t>Operating System Roles</a:t>
          </a:r>
        </a:p>
      </dsp:txBody>
      <dsp:txXfrm>
        <a:off x="59827" y="54680"/>
        <a:ext cx="11059091" cy="1755542"/>
      </dsp:txXfrm>
    </dsp:sp>
    <dsp:sp modelId="{CEF4BAEC-B1C3-4FA2-B764-9C46A29BA4D6}">
      <dsp:nvSpPr>
        <dsp:cNvPr id="0" name=""/>
        <dsp:cNvSpPr/>
      </dsp:nvSpPr>
      <dsp:spPr>
        <a:xfrm>
          <a:off x="5210" y="2155225"/>
          <a:ext cx="1300457" cy="186477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43299" y="2193314"/>
        <a:ext cx="1224279" cy="1788598"/>
      </dsp:txXfrm>
    </dsp:sp>
    <dsp:sp modelId="{83EB7679-0424-4204-82B8-ECD3F5A62B71}">
      <dsp:nvSpPr>
        <dsp:cNvPr id="0" name=""/>
        <dsp:cNvSpPr/>
      </dsp:nvSpPr>
      <dsp:spPr>
        <a:xfrm>
          <a:off x="1414905" y="2155225"/>
          <a:ext cx="1300457" cy="186477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1452994" y="2193314"/>
        <a:ext cx="1224279" cy="1788598"/>
      </dsp:txXfrm>
    </dsp:sp>
    <dsp:sp modelId="{E17BA4BE-0EAF-434C-A35F-EA703E81D6BC}">
      <dsp:nvSpPr>
        <dsp:cNvPr id="0" name=""/>
        <dsp:cNvSpPr/>
      </dsp:nvSpPr>
      <dsp:spPr>
        <a:xfrm>
          <a:off x="2824601" y="2155225"/>
          <a:ext cx="1300457" cy="186477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2862690" y="2193314"/>
        <a:ext cx="1224279" cy="1788598"/>
      </dsp:txXfrm>
    </dsp:sp>
    <dsp:sp modelId="{439AF3D7-AF45-40F2-810B-8CD9DBF238DC}">
      <dsp:nvSpPr>
        <dsp:cNvPr id="0" name=""/>
        <dsp:cNvSpPr/>
      </dsp:nvSpPr>
      <dsp:spPr>
        <a:xfrm>
          <a:off x="4234296" y="2155225"/>
          <a:ext cx="1300457" cy="186477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4272385" y="2193314"/>
        <a:ext cx="1224279" cy="1788598"/>
      </dsp:txXfrm>
    </dsp:sp>
    <dsp:sp modelId="{DC874DDC-7841-4539-A83C-36EBECFCF699}">
      <dsp:nvSpPr>
        <dsp:cNvPr id="0" name=""/>
        <dsp:cNvSpPr/>
      </dsp:nvSpPr>
      <dsp:spPr>
        <a:xfrm>
          <a:off x="5643992" y="2155225"/>
          <a:ext cx="1300457" cy="186477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5682081" y="2193314"/>
        <a:ext cx="1224279" cy="1788598"/>
      </dsp:txXfrm>
    </dsp:sp>
    <dsp:sp modelId="{0C81FFE3-6182-420D-A9C6-74A6E67B69FB}">
      <dsp:nvSpPr>
        <dsp:cNvPr id="0" name=""/>
        <dsp:cNvSpPr/>
      </dsp:nvSpPr>
      <dsp:spPr>
        <a:xfrm>
          <a:off x="7053687" y="2155225"/>
          <a:ext cx="1300457" cy="186477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7091776" y="2193314"/>
        <a:ext cx="1224279" cy="1788598"/>
      </dsp:txXfrm>
    </dsp:sp>
    <dsp:sp modelId="{7C4A878A-5DFA-4FC7-A82E-4D86E3EF6CD3}">
      <dsp:nvSpPr>
        <dsp:cNvPr id="0" name=""/>
        <dsp:cNvSpPr/>
      </dsp:nvSpPr>
      <dsp:spPr>
        <a:xfrm>
          <a:off x="8463383" y="2155225"/>
          <a:ext cx="1300457" cy="186477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8501472" y="2193314"/>
        <a:ext cx="1224279" cy="1788598"/>
      </dsp:txXfrm>
    </dsp:sp>
    <dsp:sp modelId="{CD1B9F0C-FCD9-4BBA-90C1-61EA7C3B7134}">
      <dsp:nvSpPr>
        <dsp:cNvPr id="0" name=""/>
        <dsp:cNvSpPr/>
      </dsp:nvSpPr>
      <dsp:spPr>
        <a:xfrm>
          <a:off x="9873078" y="2155225"/>
          <a:ext cx="1300457" cy="186477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9911167" y="2193314"/>
        <a:ext cx="1224279" cy="1788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031AC-9136-4208-B530-50230797E9F8}">
      <dsp:nvSpPr>
        <dsp:cNvPr id="0" name=""/>
        <dsp:cNvSpPr/>
      </dsp:nvSpPr>
      <dsp:spPr>
        <a:xfrm>
          <a:off x="4486" y="1556"/>
          <a:ext cx="11169772" cy="89607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/>
            <a:t>Operating System Scheduling Algorithms</a:t>
          </a:r>
        </a:p>
      </dsp:txBody>
      <dsp:txXfrm>
        <a:off x="30731" y="27801"/>
        <a:ext cx="11117282" cy="843584"/>
      </dsp:txXfrm>
    </dsp:sp>
    <dsp:sp modelId="{1CCA141A-05B3-4257-82A6-89A13BFB5776}">
      <dsp:nvSpPr>
        <dsp:cNvPr id="0" name=""/>
        <dsp:cNvSpPr/>
      </dsp:nvSpPr>
      <dsp:spPr>
        <a:xfrm>
          <a:off x="15389" y="1037168"/>
          <a:ext cx="2089199" cy="89607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/>
            <a:t> </a:t>
          </a:r>
        </a:p>
      </dsp:txBody>
      <dsp:txXfrm>
        <a:off x="41634" y="1063413"/>
        <a:ext cx="2036709" cy="843584"/>
      </dsp:txXfrm>
    </dsp:sp>
    <dsp:sp modelId="{54D8D405-4F75-4398-B527-41A9E2B90AC8}">
      <dsp:nvSpPr>
        <dsp:cNvPr id="0" name=""/>
        <dsp:cNvSpPr/>
      </dsp:nvSpPr>
      <dsp:spPr>
        <a:xfrm>
          <a:off x="19463" y="2072780"/>
          <a:ext cx="2081050" cy="1473423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en-US" sz="3900" kern="1200" dirty="0">
            <a:solidFill>
              <a:schemeClr val="bg1"/>
            </a:solidFill>
          </a:endParaRPr>
        </a:p>
      </dsp:txBody>
      <dsp:txXfrm>
        <a:off x="62618" y="2115935"/>
        <a:ext cx="1994740" cy="1387113"/>
      </dsp:txXfrm>
    </dsp:sp>
    <dsp:sp modelId="{E3A056C0-FE15-44FF-8341-C5BF2E9AD593}">
      <dsp:nvSpPr>
        <dsp:cNvPr id="0" name=""/>
        <dsp:cNvSpPr/>
      </dsp:nvSpPr>
      <dsp:spPr>
        <a:xfrm>
          <a:off x="19463" y="3685742"/>
          <a:ext cx="2081050" cy="332766"/>
        </a:xfrm>
        <a:prstGeom prst="roundRect">
          <a:avLst>
            <a:gd name="adj" fmla="val 10000"/>
          </a:avLst>
        </a:prstGeom>
        <a:solidFill>
          <a:schemeClr val="accent2">
            <a:tint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n-US" altLang="en-US" sz="1500" b="1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29209" y="3695488"/>
        <a:ext cx="2061558" cy="313274"/>
      </dsp:txXfrm>
    </dsp:sp>
    <dsp:sp modelId="{27815D16-23B2-4827-942F-FAEE9A33FEAB}">
      <dsp:nvSpPr>
        <dsp:cNvPr id="0" name=""/>
        <dsp:cNvSpPr/>
      </dsp:nvSpPr>
      <dsp:spPr>
        <a:xfrm>
          <a:off x="2280081" y="1037168"/>
          <a:ext cx="2089199" cy="89607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 dirty="0"/>
        </a:p>
      </dsp:txBody>
      <dsp:txXfrm>
        <a:off x="2306326" y="1063413"/>
        <a:ext cx="2036709" cy="843584"/>
      </dsp:txXfrm>
    </dsp:sp>
    <dsp:sp modelId="{7C9A9E18-2DA4-4FE4-83DA-614FF912D4B7}">
      <dsp:nvSpPr>
        <dsp:cNvPr id="0" name=""/>
        <dsp:cNvSpPr/>
      </dsp:nvSpPr>
      <dsp:spPr>
        <a:xfrm>
          <a:off x="2284155" y="2072780"/>
          <a:ext cx="2081050" cy="1473423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en-US" sz="3900" kern="1200" dirty="0">
            <a:solidFill>
              <a:schemeClr val="bg1"/>
            </a:solidFill>
          </a:endParaRPr>
        </a:p>
      </dsp:txBody>
      <dsp:txXfrm>
        <a:off x="2327310" y="2115935"/>
        <a:ext cx="1994740" cy="1387113"/>
      </dsp:txXfrm>
    </dsp:sp>
    <dsp:sp modelId="{915298CF-A486-43A0-8BCF-2B426756D889}">
      <dsp:nvSpPr>
        <dsp:cNvPr id="0" name=""/>
        <dsp:cNvSpPr/>
      </dsp:nvSpPr>
      <dsp:spPr>
        <a:xfrm>
          <a:off x="2284155" y="3685742"/>
          <a:ext cx="2081050" cy="332766"/>
        </a:xfrm>
        <a:prstGeom prst="roundRect">
          <a:avLst>
            <a:gd name="adj" fmla="val 10000"/>
          </a:avLst>
        </a:prstGeom>
        <a:solidFill>
          <a:schemeClr val="accent2">
            <a:tint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n-US" altLang="en-US" sz="1500" b="1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2293901" y="3695488"/>
        <a:ext cx="2061558" cy="313274"/>
      </dsp:txXfrm>
    </dsp:sp>
    <dsp:sp modelId="{471DF668-7C58-4B39-B6F5-ABA9ABAF208B}">
      <dsp:nvSpPr>
        <dsp:cNvPr id="0" name=""/>
        <dsp:cNvSpPr/>
      </dsp:nvSpPr>
      <dsp:spPr>
        <a:xfrm>
          <a:off x="4544773" y="1037168"/>
          <a:ext cx="2089199" cy="89607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 dirty="0"/>
        </a:p>
      </dsp:txBody>
      <dsp:txXfrm>
        <a:off x="4571018" y="1063413"/>
        <a:ext cx="2036709" cy="843584"/>
      </dsp:txXfrm>
    </dsp:sp>
    <dsp:sp modelId="{66453866-14D6-4309-B69F-9ABA9E036ABC}">
      <dsp:nvSpPr>
        <dsp:cNvPr id="0" name=""/>
        <dsp:cNvSpPr/>
      </dsp:nvSpPr>
      <dsp:spPr>
        <a:xfrm>
          <a:off x="4548847" y="2072780"/>
          <a:ext cx="2081050" cy="1473423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en-US" sz="3900" kern="1200" dirty="0">
            <a:solidFill>
              <a:schemeClr val="bg1"/>
            </a:solidFill>
          </a:endParaRPr>
        </a:p>
      </dsp:txBody>
      <dsp:txXfrm>
        <a:off x="4592002" y="2115935"/>
        <a:ext cx="1994740" cy="1387113"/>
      </dsp:txXfrm>
    </dsp:sp>
    <dsp:sp modelId="{D99F1444-5751-453B-B61E-DFA89EB15C7D}">
      <dsp:nvSpPr>
        <dsp:cNvPr id="0" name=""/>
        <dsp:cNvSpPr/>
      </dsp:nvSpPr>
      <dsp:spPr>
        <a:xfrm>
          <a:off x="4548847" y="3685742"/>
          <a:ext cx="2081050" cy="332766"/>
        </a:xfrm>
        <a:prstGeom prst="roundRect">
          <a:avLst>
            <a:gd name="adj" fmla="val 10000"/>
          </a:avLst>
        </a:prstGeom>
        <a:solidFill>
          <a:schemeClr val="accent2">
            <a:tint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n-US" altLang="en-US" sz="1500" b="1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4558593" y="3695488"/>
        <a:ext cx="2061558" cy="313274"/>
      </dsp:txXfrm>
    </dsp:sp>
    <dsp:sp modelId="{317D7AA6-FE0C-4B9E-BA26-9B401359081D}">
      <dsp:nvSpPr>
        <dsp:cNvPr id="0" name=""/>
        <dsp:cNvSpPr/>
      </dsp:nvSpPr>
      <dsp:spPr>
        <a:xfrm>
          <a:off x="6809465" y="1037168"/>
          <a:ext cx="2089199" cy="89607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 dirty="0"/>
        </a:p>
      </dsp:txBody>
      <dsp:txXfrm>
        <a:off x="6835710" y="1063413"/>
        <a:ext cx="2036709" cy="843584"/>
      </dsp:txXfrm>
    </dsp:sp>
    <dsp:sp modelId="{F094D6DE-EC44-4395-BE89-8D0C01FEFC35}">
      <dsp:nvSpPr>
        <dsp:cNvPr id="0" name=""/>
        <dsp:cNvSpPr/>
      </dsp:nvSpPr>
      <dsp:spPr>
        <a:xfrm>
          <a:off x="6813539" y="2072780"/>
          <a:ext cx="2081050" cy="1473423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en-US" sz="3900" kern="1200" dirty="0">
            <a:solidFill>
              <a:schemeClr val="bg1"/>
            </a:solidFill>
          </a:endParaRPr>
        </a:p>
      </dsp:txBody>
      <dsp:txXfrm>
        <a:off x="6856694" y="2115935"/>
        <a:ext cx="1994740" cy="1387113"/>
      </dsp:txXfrm>
    </dsp:sp>
    <dsp:sp modelId="{AF9249BD-F7EC-44D6-95A9-50C9963D88D1}">
      <dsp:nvSpPr>
        <dsp:cNvPr id="0" name=""/>
        <dsp:cNvSpPr/>
      </dsp:nvSpPr>
      <dsp:spPr>
        <a:xfrm>
          <a:off x="6813539" y="3685742"/>
          <a:ext cx="2081050" cy="332766"/>
        </a:xfrm>
        <a:prstGeom prst="roundRect">
          <a:avLst>
            <a:gd name="adj" fmla="val 10000"/>
          </a:avLst>
        </a:prstGeom>
        <a:solidFill>
          <a:schemeClr val="accent2">
            <a:tint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n-US" altLang="en-US" sz="1500" b="1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6823285" y="3695488"/>
        <a:ext cx="2061558" cy="313274"/>
      </dsp:txXfrm>
    </dsp:sp>
    <dsp:sp modelId="{22C5307A-F9FC-44E2-94E4-C35AAED5BE9F}">
      <dsp:nvSpPr>
        <dsp:cNvPr id="0" name=""/>
        <dsp:cNvSpPr/>
      </dsp:nvSpPr>
      <dsp:spPr>
        <a:xfrm>
          <a:off x="9074157" y="1037168"/>
          <a:ext cx="2089199" cy="89607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 dirty="0"/>
        </a:p>
      </dsp:txBody>
      <dsp:txXfrm>
        <a:off x="9100402" y="1063413"/>
        <a:ext cx="2036709" cy="843584"/>
      </dsp:txXfrm>
    </dsp:sp>
    <dsp:sp modelId="{E2B5DB56-8A65-40C6-AEC7-96D22A9F8500}">
      <dsp:nvSpPr>
        <dsp:cNvPr id="0" name=""/>
        <dsp:cNvSpPr/>
      </dsp:nvSpPr>
      <dsp:spPr>
        <a:xfrm>
          <a:off x="9078231" y="2072780"/>
          <a:ext cx="2081050" cy="1473423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en-US" sz="3900" kern="1200" dirty="0">
            <a:solidFill>
              <a:schemeClr val="bg1"/>
            </a:solidFill>
          </a:endParaRPr>
        </a:p>
      </dsp:txBody>
      <dsp:txXfrm>
        <a:off x="9121386" y="2115935"/>
        <a:ext cx="1994740" cy="1387113"/>
      </dsp:txXfrm>
    </dsp:sp>
    <dsp:sp modelId="{D27A75F6-8DD2-460E-B111-695074CBCA62}">
      <dsp:nvSpPr>
        <dsp:cNvPr id="0" name=""/>
        <dsp:cNvSpPr/>
      </dsp:nvSpPr>
      <dsp:spPr>
        <a:xfrm>
          <a:off x="9078231" y="3685742"/>
          <a:ext cx="2081050" cy="332766"/>
        </a:xfrm>
        <a:prstGeom prst="roundRect">
          <a:avLst>
            <a:gd name="adj" fmla="val 10000"/>
          </a:avLst>
        </a:prstGeom>
        <a:solidFill>
          <a:schemeClr val="accent2">
            <a:tint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n-US" altLang="en-US" sz="1500" b="1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9087977" y="3695488"/>
        <a:ext cx="2061558" cy="313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12/09/2016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jp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1.2.1a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4 – Operating systems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67" y="1498523"/>
            <a:ext cx="4889416" cy="499915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77024628"/>
              </p:ext>
            </p:extLst>
          </p:nvPr>
        </p:nvGraphicFramePr>
        <p:xfrm>
          <a:off x="543697" y="2092411"/>
          <a:ext cx="11178746" cy="4020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1.2.1b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4 – Operating systems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054" y="1468570"/>
            <a:ext cx="11254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Explain what is being shown in this diagram.  Explain what happens if Job D leaves the system and Job E then joins.</a:t>
            </a:r>
          </a:p>
        </p:txBody>
      </p:sp>
      <p:grpSp>
        <p:nvGrpSpPr>
          <p:cNvPr id="110" name="Group 109"/>
          <p:cNvGrpSpPr/>
          <p:nvPr/>
        </p:nvGrpSpPr>
        <p:grpSpPr>
          <a:xfrm>
            <a:off x="107577" y="2072967"/>
            <a:ext cx="1233488" cy="955675"/>
            <a:chOff x="5639318" y="2807078"/>
            <a:chExt cx="1233488" cy="955675"/>
          </a:xfrm>
        </p:grpSpPr>
        <p:grpSp>
          <p:nvGrpSpPr>
            <p:cNvPr id="4" name="Group 3"/>
            <p:cNvGrpSpPr/>
            <p:nvPr/>
          </p:nvGrpSpPr>
          <p:grpSpPr>
            <a:xfrm>
              <a:off x="5639318" y="2816080"/>
              <a:ext cx="1233488" cy="946673"/>
              <a:chOff x="5639318" y="2816080"/>
              <a:chExt cx="1233488" cy="946673"/>
            </a:xfrm>
          </p:grpSpPr>
          <p:sp>
            <p:nvSpPr>
              <p:cNvPr id="100" name="Rectangle 99"/>
              <p:cNvSpPr/>
              <p:nvPr/>
            </p:nvSpPr>
            <p:spPr bwMode="auto">
              <a:xfrm>
                <a:off x="5639318" y="2816080"/>
                <a:ext cx="1233488" cy="119062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101" name="Rectangle 100"/>
              <p:cNvSpPr/>
              <p:nvPr/>
            </p:nvSpPr>
            <p:spPr bwMode="auto">
              <a:xfrm>
                <a:off x="5639318" y="2935142"/>
                <a:ext cx="1233488" cy="119063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000" dirty="0">
                    <a:solidFill>
                      <a:schemeClr val="tx1"/>
                    </a:solidFill>
                  </a:rPr>
                  <a:t>JOB E</a:t>
                </a:r>
              </a:p>
            </p:txBody>
          </p:sp>
          <p:sp>
            <p:nvSpPr>
              <p:cNvPr id="102" name="Rectangle 101"/>
              <p:cNvSpPr/>
              <p:nvPr/>
            </p:nvSpPr>
            <p:spPr bwMode="auto">
              <a:xfrm>
                <a:off x="5639318" y="3054205"/>
                <a:ext cx="1233488" cy="119062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000" dirty="0">
                    <a:solidFill>
                      <a:schemeClr val="tx1"/>
                    </a:solidFill>
                  </a:rPr>
                  <a:t>40K</a:t>
                </a:r>
              </a:p>
            </p:txBody>
          </p:sp>
          <p:sp>
            <p:nvSpPr>
              <p:cNvPr id="103" name="Rectangle 102"/>
              <p:cNvSpPr/>
              <p:nvPr/>
            </p:nvSpPr>
            <p:spPr bwMode="auto">
              <a:xfrm>
                <a:off x="5639318" y="3173267"/>
                <a:ext cx="1233488" cy="119063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105" name="Rectangle 104"/>
              <p:cNvSpPr/>
              <p:nvPr/>
            </p:nvSpPr>
            <p:spPr bwMode="auto">
              <a:xfrm>
                <a:off x="5639318" y="3286503"/>
                <a:ext cx="1233488" cy="119062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106" name="Rectangle 105"/>
              <p:cNvSpPr/>
              <p:nvPr/>
            </p:nvSpPr>
            <p:spPr bwMode="auto">
              <a:xfrm>
                <a:off x="5639318" y="3405565"/>
                <a:ext cx="1233488" cy="119063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" name="Rectangle 106"/>
              <p:cNvSpPr/>
              <p:nvPr/>
            </p:nvSpPr>
            <p:spPr bwMode="auto">
              <a:xfrm>
                <a:off x="5639318" y="3524628"/>
                <a:ext cx="1233488" cy="119062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Rectangle 107"/>
              <p:cNvSpPr/>
              <p:nvPr/>
            </p:nvSpPr>
            <p:spPr bwMode="auto">
              <a:xfrm>
                <a:off x="5639318" y="3643690"/>
                <a:ext cx="1233488" cy="119063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sp>
          <p:nvSpPr>
            <p:cNvPr id="109" name="Rectangle 108"/>
            <p:cNvSpPr/>
            <p:nvPr/>
          </p:nvSpPr>
          <p:spPr>
            <a:xfrm>
              <a:off x="5645150" y="2807078"/>
              <a:ext cx="1220512" cy="950913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4521284" y="4242170"/>
            <a:ext cx="6841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/>
              <a:t>What is the other main type of memory management called and does it different from the one depicted on the left?</a:t>
            </a:r>
          </a:p>
        </p:txBody>
      </p:sp>
      <p:grpSp>
        <p:nvGrpSpPr>
          <p:cNvPr id="112" name="Group 124"/>
          <p:cNvGrpSpPr>
            <a:grpSpLocks/>
          </p:cNvGrpSpPr>
          <p:nvPr/>
        </p:nvGrpSpPr>
        <p:grpSpPr bwMode="auto">
          <a:xfrm>
            <a:off x="1433596" y="1856374"/>
            <a:ext cx="3087688" cy="4662481"/>
            <a:chOff x="4306824" y="1545535"/>
            <a:chExt cx="3088386" cy="4663241"/>
          </a:xfrm>
        </p:grpSpPr>
        <p:grpSp>
          <p:nvGrpSpPr>
            <p:cNvPr id="113" name="Group 109"/>
            <p:cNvGrpSpPr>
              <a:grpSpLocks/>
            </p:cNvGrpSpPr>
            <p:nvPr/>
          </p:nvGrpSpPr>
          <p:grpSpPr bwMode="auto">
            <a:xfrm>
              <a:off x="4306824" y="1545535"/>
              <a:ext cx="1913370" cy="4663241"/>
              <a:chOff x="4306824" y="1545535"/>
              <a:chExt cx="1913370" cy="4663241"/>
            </a:xfrm>
          </p:grpSpPr>
          <p:grpSp>
            <p:nvGrpSpPr>
              <p:cNvPr id="125" name="Group 17"/>
              <p:cNvGrpSpPr>
                <a:grpSpLocks/>
              </p:cNvGrpSpPr>
              <p:nvPr/>
            </p:nvGrpSpPr>
            <p:grpSpPr bwMode="auto">
              <a:xfrm>
                <a:off x="4306824" y="1755107"/>
                <a:ext cx="1233767" cy="4453669"/>
                <a:chOff x="3563938" y="1695671"/>
                <a:chExt cx="1233767" cy="4453669"/>
              </a:xfrm>
            </p:grpSpPr>
            <p:grpSp>
              <p:nvGrpSpPr>
                <p:cNvPr id="161" name="Group 67"/>
                <p:cNvGrpSpPr>
                  <a:grpSpLocks/>
                </p:cNvGrpSpPr>
                <p:nvPr/>
              </p:nvGrpSpPr>
              <p:grpSpPr bwMode="auto">
                <a:xfrm>
                  <a:off x="3563938" y="1695671"/>
                  <a:ext cx="1233767" cy="4453669"/>
                  <a:chOff x="3563938" y="1695671"/>
                  <a:chExt cx="1233767" cy="4453669"/>
                </a:xfrm>
              </p:grpSpPr>
              <p:sp>
                <p:nvSpPr>
                  <p:cNvPr id="168" name="Rectangle 167"/>
                  <p:cNvSpPr/>
                  <p:nvPr/>
                </p:nvSpPr>
                <p:spPr>
                  <a:xfrm>
                    <a:off x="3563938" y="1695671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69" name="Rectangle 168"/>
                  <p:cNvSpPr/>
                  <p:nvPr/>
                </p:nvSpPr>
                <p:spPr>
                  <a:xfrm>
                    <a:off x="3563938" y="1814752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70" name="Rectangle 169"/>
                  <p:cNvSpPr/>
                  <p:nvPr/>
                </p:nvSpPr>
                <p:spPr>
                  <a:xfrm>
                    <a:off x="3563938" y="1933835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FREE SPACE</a:t>
                    </a:r>
                  </a:p>
                </p:txBody>
              </p:sp>
              <p:sp>
                <p:nvSpPr>
                  <p:cNvPr id="171" name="Rectangle 170"/>
                  <p:cNvSpPr/>
                  <p:nvPr/>
                </p:nvSpPr>
                <p:spPr>
                  <a:xfrm>
                    <a:off x="3563938" y="2052917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35K</a:t>
                    </a:r>
                  </a:p>
                </p:txBody>
              </p:sp>
              <p:sp>
                <p:nvSpPr>
                  <p:cNvPr id="172" name="Rectangle 171"/>
                  <p:cNvSpPr/>
                  <p:nvPr/>
                </p:nvSpPr>
                <p:spPr>
                  <a:xfrm>
                    <a:off x="3563938" y="2171999"/>
                    <a:ext cx="1233767" cy="117494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73" name="Rectangle 172"/>
                  <p:cNvSpPr/>
                  <p:nvPr/>
                </p:nvSpPr>
                <p:spPr>
                  <a:xfrm>
                    <a:off x="3563938" y="2289494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74" name="Rectangle 173"/>
                  <p:cNvSpPr/>
                  <p:nvPr/>
                </p:nvSpPr>
                <p:spPr>
                  <a:xfrm>
                    <a:off x="3563938" y="2408575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75" name="Rectangle 174"/>
                  <p:cNvSpPr/>
                  <p:nvPr/>
                </p:nvSpPr>
                <p:spPr>
                  <a:xfrm>
                    <a:off x="3563938" y="2527658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76" name="Rectangle 175"/>
                  <p:cNvSpPr/>
                  <p:nvPr/>
                </p:nvSpPr>
                <p:spPr>
                  <a:xfrm>
                    <a:off x="3563938" y="2646739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JOB B</a:t>
                    </a:r>
                  </a:p>
                </p:txBody>
              </p:sp>
              <p:sp>
                <p:nvSpPr>
                  <p:cNvPr id="177" name="Rectangle 176"/>
                  <p:cNvSpPr/>
                  <p:nvPr/>
                </p:nvSpPr>
                <p:spPr>
                  <a:xfrm>
                    <a:off x="3563938" y="2765822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25K</a:t>
                    </a:r>
                  </a:p>
                </p:txBody>
              </p:sp>
              <p:sp>
                <p:nvSpPr>
                  <p:cNvPr id="178" name="Rectangle 177"/>
                  <p:cNvSpPr/>
                  <p:nvPr/>
                </p:nvSpPr>
                <p:spPr>
                  <a:xfrm>
                    <a:off x="3563938" y="2884903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79" name="Rectangle 178"/>
                  <p:cNvSpPr/>
                  <p:nvPr/>
                </p:nvSpPr>
                <p:spPr>
                  <a:xfrm>
                    <a:off x="3563938" y="3003986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80" name="Rectangle 179"/>
                  <p:cNvSpPr/>
                  <p:nvPr/>
                </p:nvSpPr>
                <p:spPr>
                  <a:xfrm>
                    <a:off x="3563938" y="3123068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JOB D</a:t>
                    </a:r>
                  </a:p>
                </p:txBody>
              </p:sp>
              <p:sp>
                <p:nvSpPr>
                  <p:cNvPr id="181" name="Rectangle 180"/>
                  <p:cNvSpPr/>
                  <p:nvPr/>
                </p:nvSpPr>
                <p:spPr>
                  <a:xfrm>
                    <a:off x="3563938" y="3242150"/>
                    <a:ext cx="1233767" cy="117494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10K</a:t>
                    </a:r>
                  </a:p>
                </p:txBody>
              </p:sp>
              <p:sp>
                <p:nvSpPr>
                  <p:cNvPr id="182" name="Rectangle 181"/>
                  <p:cNvSpPr/>
                  <p:nvPr/>
                </p:nvSpPr>
                <p:spPr>
                  <a:xfrm>
                    <a:off x="3563938" y="3359644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83" name="Rectangle 182"/>
                  <p:cNvSpPr/>
                  <p:nvPr/>
                </p:nvSpPr>
                <p:spPr>
                  <a:xfrm>
                    <a:off x="3563938" y="3478726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84" name="Rectangle 183"/>
                  <p:cNvSpPr/>
                  <p:nvPr/>
                </p:nvSpPr>
                <p:spPr>
                  <a:xfrm>
                    <a:off x="3563938" y="3597809"/>
                    <a:ext cx="1233767" cy="173065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800" dirty="0">
                        <a:solidFill>
                          <a:schemeClr val="tx1"/>
                        </a:solidFill>
                      </a:rPr>
                      <a:t>JOB A</a:t>
                    </a:r>
                  </a:p>
                </p:txBody>
              </p:sp>
              <p:sp>
                <p:nvSpPr>
                  <p:cNvPr id="185" name="Rectangle 184"/>
                  <p:cNvSpPr/>
                  <p:nvPr/>
                </p:nvSpPr>
                <p:spPr>
                  <a:xfrm>
                    <a:off x="3563938" y="3770874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40K</a:t>
                    </a:r>
                  </a:p>
                </p:txBody>
              </p:sp>
              <p:sp>
                <p:nvSpPr>
                  <p:cNvPr id="186" name="Rectangle 185"/>
                  <p:cNvSpPr/>
                  <p:nvPr/>
                </p:nvSpPr>
                <p:spPr>
                  <a:xfrm>
                    <a:off x="3563938" y="3889957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87" name="Rectangle 186"/>
                  <p:cNvSpPr/>
                  <p:nvPr/>
                </p:nvSpPr>
                <p:spPr>
                  <a:xfrm>
                    <a:off x="3563938" y="4009038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88" name="Rectangle 187"/>
                  <p:cNvSpPr/>
                  <p:nvPr/>
                </p:nvSpPr>
                <p:spPr>
                  <a:xfrm>
                    <a:off x="3563938" y="4128121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89" name="Rectangle 188"/>
                  <p:cNvSpPr/>
                  <p:nvPr/>
                </p:nvSpPr>
                <p:spPr>
                  <a:xfrm>
                    <a:off x="3563938" y="4247202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90" name="Rectangle 189"/>
                  <p:cNvSpPr/>
                  <p:nvPr/>
                </p:nvSpPr>
                <p:spPr>
                  <a:xfrm>
                    <a:off x="3563938" y="4366285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91" name="Rectangle 190"/>
                  <p:cNvSpPr/>
                  <p:nvPr/>
                </p:nvSpPr>
                <p:spPr>
                  <a:xfrm>
                    <a:off x="3563938" y="4485366"/>
                    <a:ext cx="1233767" cy="117494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92" name="Rectangle 191"/>
                  <p:cNvSpPr/>
                  <p:nvPr/>
                </p:nvSpPr>
                <p:spPr>
                  <a:xfrm>
                    <a:off x="3563938" y="4602861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93" name="Rectangle 192"/>
                  <p:cNvSpPr/>
                  <p:nvPr/>
                </p:nvSpPr>
                <p:spPr>
                  <a:xfrm>
                    <a:off x="3563938" y="4721943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JOB C</a:t>
                    </a:r>
                  </a:p>
                </p:txBody>
              </p:sp>
              <p:sp>
                <p:nvSpPr>
                  <p:cNvPr id="194" name="Rectangle 193"/>
                  <p:cNvSpPr/>
                  <p:nvPr/>
                </p:nvSpPr>
                <p:spPr>
                  <a:xfrm>
                    <a:off x="3563938" y="4841025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50K</a:t>
                    </a:r>
                  </a:p>
                </p:txBody>
              </p:sp>
              <p:sp>
                <p:nvSpPr>
                  <p:cNvPr id="195" name="Rectangle 194"/>
                  <p:cNvSpPr/>
                  <p:nvPr/>
                </p:nvSpPr>
                <p:spPr>
                  <a:xfrm>
                    <a:off x="3563938" y="4960108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96" name="Rectangle 195"/>
                  <p:cNvSpPr/>
                  <p:nvPr/>
                </p:nvSpPr>
                <p:spPr>
                  <a:xfrm>
                    <a:off x="3563938" y="5079189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97" name="Rectangle 196"/>
                  <p:cNvSpPr/>
                  <p:nvPr/>
                </p:nvSpPr>
                <p:spPr>
                  <a:xfrm>
                    <a:off x="3563938" y="5198272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98" name="Rectangle 197"/>
                  <p:cNvSpPr/>
                  <p:nvPr/>
                </p:nvSpPr>
                <p:spPr>
                  <a:xfrm>
                    <a:off x="3563938" y="5317353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99" name="Rectangle 198"/>
                  <p:cNvSpPr/>
                  <p:nvPr/>
                </p:nvSpPr>
                <p:spPr>
                  <a:xfrm>
                    <a:off x="3563938" y="5436436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200" name="Rectangle 199"/>
                  <p:cNvSpPr/>
                  <p:nvPr/>
                </p:nvSpPr>
                <p:spPr>
                  <a:xfrm>
                    <a:off x="3563938" y="5555517"/>
                    <a:ext cx="1233767" cy="117494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201" name="Rectangle 200"/>
                  <p:cNvSpPr/>
                  <p:nvPr/>
                </p:nvSpPr>
                <p:spPr>
                  <a:xfrm>
                    <a:off x="3563938" y="5673012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202" name="Rectangle 201"/>
                  <p:cNvSpPr/>
                  <p:nvPr/>
                </p:nvSpPr>
                <p:spPr>
                  <a:xfrm>
                    <a:off x="3563938" y="5792094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000" dirty="0">
                        <a:solidFill>
                          <a:schemeClr val="tx1"/>
                        </a:solidFill>
                      </a:rPr>
                      <a:t>OS</a:t>
                    </a:r>
                  </a:p>
                </p:txBody>
              </p:sp>
              <p:sp>
                <p:nvSpPr>
                  <p:cNvPr id="203" name="Rectangle 202"/>
                  <p:cNvSpPr/>
                  <p:nvPr/>
                </p:nvSpPr>
                <p:spPr>
                  <a:xfrm>
                    <a:off x="3563938" y="5911176"/>
                    <a:ext cx="1233767" cy="119083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204" name="Rectangle 203"/>
                  <p:cNvSpPr/>
                  <p:nvPr/>
                </p:nvSpPr>
                <p:spPr>
                  <a:xfrm>
                    <a:off x="3563938" y="6030258"/>
                    <a:ext cx="1233767" cy="119082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</p:grpSp>
            <p:sp>
              <p:nvSpPr>
                <p:cNvPr id="162" name="Rectangle 161"/>
                <p:cNvSpPr/>
                <p:nvPr/>
              </p:nvSpPr>
              <p:spPr>
                <a:xfrm>
                  <a:off x="3563938" y="1695671"/>
                  <a:ext cx="1233767" cy="831987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 dirty="0"/>
                </a:p>
              </p:txBody>
            </p:sp>
            <p:sp>
              <p:nvSpPr>
                <p:cNvPr id="163" name="Rectangle 162"/>
                <p:cNvSpPr/>
                <p:nvPr/>
              </p:nvSpPr>
              <p:spPr>
                <a:xfrm>
                  <a:off x="3563938" y="2527658"/>
                  <a:ext cx="1233767" cy="595410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 dirty="0"/>
                </a:p>
              </p:txBody>
            </p:sp>
            <p:sp>
              <p:nvSpPr>
                <p:cNvPr id="164" name="Rectangle 163"/>
                <p:cNvSpPr/>
                <p:nvPr/>
              </p:nvSpPr>
              <p:spPr>
                <a:xfrm>
                  <a:off x="3563938" y="3123068"/>
                  <a:ext cx="1233767" cy="236577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 dirty="0"/>
                </a:p>
              </p:txBody>
            </p:sp>
            <p:sp>
              <p:nvSpPr>
                <p:cNvPr id="165" name="Rectangle 164"/>
                <p:cNvSpPr/>
                <p:nvPr/>
              </p:nvSpPr>
              <p:spPr>
                <a:xfrm>
                  <a:off x="3563938" y="3359644"/>
                  <a:ext cx="1233767" cy="1006640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 dirty="0"/>
                </a:p>
              </p:txBody>
            </p:sp>
            <p:sp>
              <p:nvSpPr>
                <p:cNvPr id="166" name="Rectangle 165"/>
                <p:cNvSpPr/>
                <p:nvPr/>
              </p:nvSpPr>
              <p:spPr>
                <a:xfrm>
                  <a:off x="3563938" y="4366285"/>
                  <a:ext cx="1233767" cy="118923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 dirty="0"/>
                </a:p>
              </p:txBody>
            </p:sp>
            <p:sp>
              <p:nvSpPr>
                <p:cNvPr id="167" name="Rectangle 166"/>
                <p:cNvSpPr/>
                <p:nvPr/>
              </p:nvSpPr>
              <p:spPr>
                <a:xfrm>
                  <a:off x="3563938" y="5555517"/>
                  <a:ext cx="1233767" cy="593823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 dirty="0"/>
                </a:p>
              </p:txBody>
            </p:sp>
          </p:grpSp>
          <p:cxnSp>
            <p:nvCxnSpPr>
              <p:cNvPr id="126" name="Straight Connector 125"/>
              <p:cNvCxnSpPr/>
              <p:nvPr/>
            </p:nvCxnSpPr>
            <p:spPr>
              <a:xfrm>
                <a:off x="5540591" y="1881336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TextBox 126"/>
              <p:cNvSpPr txBox="1"/>
              <p:nvPr/>
            </p:nvSpPr>
            <p:spPr>
              <a:xfrm>
                <a:off x="5667619" y="1545535"/>
                <a:ext cx="481121" cy="16004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GB" sz="1000" dirty="0"/>
                  <a:t>Page</a:t>
                </a:r>
              </a:p>
              <a:p>
                <a:pPr algn="ctr">
                  <a:defRPr/>
                </a:pPr>
                <a:r>
                  <a:rPr lang="en-GB" sz="800" kern="1000" dirty="0"/>
                  <a:t>1</a:t>
                </a:r>
              </a:p>
              <a:p>
                <a:pPr algn="ctr">
                  <a:defRPr/>
                </a:pPr>
                <a:r>
                  <a:rPr lang="en-GB" sz="800" kern="1000" dirty="0"/>
                  <a:t>2</a:t>
                </a:r>
              </a:p>
              <a:p>
                <a:pPr algn="ctr">
                  <a:defRPr/>
                </a:pPr>
                <a:r>
                  <a:rPr lang="en-GB" sz="800" kern="1000" dirty="0"/>
                  <a:t>3</a:t>
                </a:r>
              </a:p>
              <a:p>
                <a:pPr algn="ctr">
                  <a:defRPr/>
                </a:pPr>
                <a:r>
                  <a:rPr lang="en-GB" sz="800" kern="1000" dirty="0"/>
                  <a:t>4</a:t>
                </a:r>
              </a:p>
              <a:p>
                <a:pPr algn="ctr">
                  <a:defRPr/>
                </a:pPr>
                <a:r>
                  <a:rPr lang="en-GB" sz="800" kern="1000" dirty="0"/>
                  <a:t>5</a:t>
                </a:r>
              </a:p>
              <a:p>
                <a:pPr algn="ctr">
                  <a:defRPr/>
                </a:pPr>
                <a:r>
                  <a:rPr lang="en-GB" sz="800" kern="1000" dirty="0"/>
                  <a:t>6</a:t>
                </a:r>
              </a:p>
              <a:p>
                <a:pPr algn="ctr">
                  <a:defRPr/>
                </a:pPr>
                <a:r>
                  <a:rPr lang="en-GB" sz="800" kern="1000" dirty="0"/>
                  <a:t>7</a:t>
                </a:r>
              </a:p>
              <a:p>
                <a:pPr algn="ctr">
                  <a:defRPr/>
                </a:pPr>
                <a:r>
                  <a:rPr lang="en-GB" sz="800" kern="1000" dirty="0"/>
                  <a:t>8</a:t>
                </a:r>
              </a:p>
              <a:p>
                <a:pPr algn="ctr">
                  <a:defRPr/>
                </a:pPr>
                <a:r>
                  <a:rPr lang="en-GB" sz="800" kern="1000" dirty="0"/>
                  <a:t>9</a:t>
                </a:r>
              </a:p>
              <a:p>
                <a:pPr algn="ctr">
                  <a:defRPr/>
                </a:pPr>
                <a:r>
                  <a:rPr lang="en-GB" sz="800" kern="1000" dirty="0"/>
                  <a:t>10</a:t>
                </a:r>
              </a:p>
              <a:p>
                <a:pPr algn="ctr">
                  <a:defRPr/>
                </a:pPr>
                <a:r>
                  <a:rPr lang="en-GB" sz="800" kern="1000" dirty="0"/>
                  <a:t>11</a:t>
                </a:r>
              </a:p>
            </p:txBody>
          </p:sp>
          <p:cxnSp>
            <p:nvCxnSpPr>
              <p:cNvPr id="128" name="Straight Connector 127"/>
              <p:cNvCxnSpPr/>
              <p:nvPr/>
            </p:nvCxnSpPr>
            <p:spPr>
              <a:xfrm>
                <a:off x="5540591" y="2002005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>
                <a:off x="5540591" y="2121086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>
                <a:off x="5540591" y="2236993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5540591" y="2354487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5540591" y="2475155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5540591" y="2591856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5540591" y="2700617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5540591" y="2831608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5540591" y="2950691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5540591" y="3071360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5540591" y="3186474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5540591" y="3307142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>
                <a:off x="5540591" y="3426226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>
                <a:off x="5540591" y="3537367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>
                <a:off x="5540591" y="3665982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5540591" y="3830310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>
                <a:off x="5540591" y="3949392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>
                <a:off x="5540591" y="4070062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>
                <a:off x="5540591" y="4182793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>
                <a:off x="5540591" y="4303463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>
                <a:off x="5540591" y="4422545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>
                <a:off x="5540591" y="4543215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>
                <a:off x="5540591" y="4663885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>
                <a:off x="5540591" y="4782967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>
                <a:off x="5540591" y="4902049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>
                <a:off x="5540591" y="5022719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>
                <a:off x="5540591" y="5135449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>
                <a:off x="5540591" y="5256119"/>
                <a:ext cx="679603" cy="1588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>
                <a:off x="5540591" y="5375202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>
                <a:off x="5540591" y="5495872"/>
                <a:ext cx="679603" cy="1587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TextBox 157"/>
              <p:cNvSpPr txBox="1"/>
              <p:nvPr/>
            </p:nvSpPr>
            <p:spPr>
              <a:xfrm>
                <a:off x="5758127" y="3030083"/>
                <a:ext cx="300106" cy="120034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800" kern="1000" dirty="0"/>
                  <a:t>12</a:t>
                </a:r>
              </a:p>
              <a:p>
                <a:pPr algn="ctr">
                  <a:defRPr/>
                </a:pPr>
                <a:r>
                  <a:rPr lang="en-GB" sz="800" kern="1000" dirty="0"/>
                  <a:t>13</a:t>
                </a:r>
              </a:p>
              <a:p>
                <a:pPr algn="ctr">
                  <a:defRPr/>
                </a:pPr>
                <a:r>
                  <a:rPr lang="en-GB" sz="800" kern="1000" dirty="0"/>
                  <a:t>14</a:t>
                </a:r>
              </a:p>
              <a:p>
                <a:pPr algn="ctr">
                  <a:defRPr/>
                </a:pPr>
                <a:r>
                  <a:rPr lang="en-GB" sz="800" kern="1000" dirty="0"/>
                  <a:t>15</a:t>
                </a:r>
              </a:p>
              <a:p>
                <a:pPr algn="ctr">
                  <a:defRPr/>
                </a:pPr>
                <a:r>
                  <a:rPr lang="en-GB" sz="800" kern="1000" dirty="0"/>
                  <a:t>16</a:t>
                </a:r>
              </a:p>
              <a:p>
                <a:pPr algn="ctr">
                  <a:defRPr/>
                </a:pPr>
                <a:r>
                  <a:rPr lang="en-GB" sz="800" kern="1000" dirty="0"/>
                  <a:t>17</a:t>
                </a:r>
              </a:p>
              <a:p>
                <a:pPr algn="ctr">
                  <a:defRPr/>
                </a:pPr>
                <a:r>
                  <a:rPr lang="en-GB" sz="800" kern="1000" dirty="0"/>
                  <a:t>18</a:t>
                </a:r>
              </a:p>
              <a:p>
                <a:pPr algn="ctr">
                  <a:defRPr/>
                </a:pPr>
                <a:r>
                  <a:rPr lang="en-GB" sz="800" kern="1000" dirty="0"/>
                  <a:t>19</a:t>
                </a:r>
              </a:p>
              <a:p>
                <a:pPr algn="ctr">
                  <a:defRPr/>
                </a:pPr>
                <a:r>
                  <a:rPr lang="en-GB" sz="800" kern="1000" dirty="0"/>
                  <a:t>20</a:t>
                </a:r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5758127" y="4139924"/>
                <a:ext cx="300106" cy="95424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800" kern="1000" dirty="0"/>
                  <a:t>21</a:t>
                </a:r>
              </a:p>
              <a:p>
                <a:pPr algn="ctr">
                  <a:defRPr/>
                </a:pPr>
                <a:r>
                  <a:rPr lang="en-GB" sz="800" kern="1000" dirty="0"/>
                  <a:t>22</a:t>
                </a:r>
              </a:p>
              <a:p>
                <a:pPr algn="ctr">
                  <a:defRPr/>
                </a:pPr>
                <a:r>
                  <a:rPr lang="en-GB" sz="800" kern="1000" dirty="0"/>
                  <a:t>23</a:t>
                </a:r>
              </a:p>
              <a:p>
                <a:pPr algn="ctr">
                  <a:defRPr/>
                </a:pPr>
                <a:r>
                  <a:rPr lang="en-GB" sz="800" kern="1000" dirty="0"/>
                  <a:t>24</a:t>
                </a:r>
              </a:p>
              <a:p>
                <a:pPr algn="ctr">
                  <a:defRPr/>
                </a:pPr>
                <a:r>
                  <a:rPr lang="en-GB" sz="800" kern="1000" dirty="0"/>
                  <a:t>25</a:t>
                </a:r>
              </a:p>
              <a:p>
                <a:pPr algn="ctr">
                  <a:defRPr/>
                </a:pPr>
                <a:r>
                  <a:rPr lang="en-GB" sz="800" kern="1000" dirty="0"/>
                  <a:t>26</a:t>
                </a:r>
              </a:p>
              <a:p>
                <a:pPr algn="ctr">
                  <a:defRPr/>
                </a:pPr>
                <a:r>
                  <a:rPr lang="en-GB" sz="800" kern="1000" dirty="0"/>
                  <a:t>27</a:t>
                </a:r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5758127" y="4975086"/>
                <a:ext cx="300106" cy="70814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800" kern="1000" dirty="0"/>
                  <a:t>28</a:t>
                </a:r>
              </a:p>
              <a:p>
                <a:pPr algn="ctr">
                  <a:defRPr/>
                </a:pPr>
                <a:r>
                  <a:rPr lang="en-GB" sz="800" kern="1000" dirty="0"/>
                  <a:t>29</a:t>
                </a:r>
              </a:p>
              <a:p>
                <a:pPr algn="ctr">
                  <a:defRPr/>
                </a:pPr>
                <a:r>
                  <a:rPr lang="en-GB" sz="800" kern="1000" dirty="0"/>
                  <a:t>30</a:t>
                </a:r>
              </a:p>
              <a:p>
                <a:pPr algn="ctr">
                  <a:defRPr/>
                </a:pPr>
                <a:r>
                  <a:rPr lang="en-GB" sz="800" kern="1000" dirty="0"/>
                  <a:t>31</a:t>
                </a:r>
              </a:p>
              <a:p>
                <a:pPr algn="ctr">
                  <a:defRPr/>
                </a:pPr>
                <a:r>
                  <a:rPr lang="en-GB" sz="800" kern="1000" dirty="0"/>
                  <a:t>32</a:t>
                </a:r>
                <a:endParaRPr lang="en-GB" sz="800" dirty="0"/>
              </a:p>
            </p:txBody>
          </p:sp>
        </p:grpSp>
        <p:grpSp>
          <p:nvGrpSpPr>
            <p:cNvPr id="114" name="Group 114"/>
            <p:cNvGrpSpPr>
              <a:grpSpLocks/>
            </p:cNvGrpSpPr>
            <p:nvPr/>
          </p:nvGrpSpPr>
          <p:grpSpPr bwMode="auto">
            <a:xfrm>
              <a:off x="6336402" y="1593027"/>
              <a:ext cx="481221" cy="4089394"/>
              <a:chOff x="6815691" y="1839221"/>
              <a:chExt cx="481221" cy="4089394"/>
            </a:xfrm>
          </p:grpSpPr>
          <p:sp>
            <p:nvSpPr>
              <p:cNvPr id="121" name="TextBox 120"/>
              <p:cNvSpPr txBox="1"/>
              <p:nvPr/>
            </p:nvSpPr>
            <p:spPr>
              <a:xfrm>
                <a:off x="6815397" y="1839349"/>
                <a:ext cx="481122" cy="16004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GB" sz="1000" dirty="0"/>
                  <a:t>Page</a:t>
                </a:r>
              </a:p>
              <a:p>
                <a:pPr algn="ctr">
                  <a:defRPr/>
                </a:pPr>
                <a:r>
                  <a:rPr lang="en-GB" sz="800" kern="1000" dirty="0"/>
                  <a:t>1</a:t>
                </a:r>
              </a:p>
              <a:p>
                <a:pPr algn="ctr">
                  <a:defRPr/>
                </a:pPr>
                <a:r>
                  <a:rPr lang="en-GB" sz="800" kern="1000" dirty="0"/>
                  <a:t>2</a:t>
                </a:r>
              </a:p>
              <a:p>
                <a:pPr algn="ctr">
                  <a:defRPr/>
                </a:pPr>
                <a:r>
                  <a:rPr lang="en-GB" sz="800" kern="1000" dirty="0"/>
                  <a:t>3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7</a:t>
                </a:r>
              </a:p>
              <a:p>
                <a:pPr algn="ctr">
                  <a:defRPr/>
                </a:pPr>
                <a:r>
                  <a:rPr lang="en-GB" sz="800" kern="1000" dirty="0"/>
                  <a:t>8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6905905" y="3309616"/>
                <a:ext cx="300105" cy="120034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800" kern="1000" dirty="0"/>
                  <a:t>12</a:t>
                </a:r>
              </a:p>
              <a:p>
                <a:pPr algn="ctr">
                  <a:defRPr/>
                </a:pPr>
                <a:r>
                  <a:rPr lang="en-GB" sz="800" kern="1000" dirty="0"/>
                  <a:t>13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6937663" y="4384530"/>
                <a:ext cx="206422" cy="95424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6905905" y="5219692"/>
                <a:ext cx="300105" cy="70814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‘</a:t>
                </a:r>
              </a:p>
              <a:p>
                <a:pPr algn="ctr">
                  <a:defRPr/>
                </a:pPr>
                <a:r>
                  <a:rPr lang="en-GB" sz="800" kern="1000" dirty="0"/>
                  <a:t>30</a:t>
                </a:r>
              </a:p>
              <a:p>
                <a:pPr algn="ctr">
                  <a:defRPr/>
                </a:pPr>
                <a:r>
                  <a:rPr lang="en-GB" sz="800" kern="1000" dirty="0"/>
                  <a:t>31</a:t>
                </a:r>
              </a:p>
              <a:p>
                <a:pPr algn="ctr">
                  <a:defRPr/>
                </a:pPr>
                <a:r>
                  <a:rPr lang="en-GB" sz="800" kern="1000" dirty="0"/>
                  <a:t>32</a:t>
                </a:r>
                <a:endParaRPr lang="en-GB" sz="800" dirty="0"/>
              </a:p>
            </p:txBody>
          </p:sp>
        </p:grpSp>
        <p:grpSp>
          <p:nvGrpSpPr>
            <p:cNvPr id="115" name="Group 115"/>
            <p:cNvGrpSpPr>
              <a:grpSpLocks/>
            </p:cNvGrpSpPr>
            <p:nvPr/>
          </p:nvGrpSpPr>
          <p:grpSpPr bwMode="auto">
            <a:xfrm>
              <a:off x="6623676" y="1589979"/>
              <a:ext cx="771534" cy="4103523"/>
              <a:chOff x="6815691" y="1839221"/>
              <a:chExt cx="481221" cy="4103523"/>
            </a:xfrm>
          </p:grpSpPr>
          <p:sp>
            <p:nvSpPr>
              <p:cNvPr id="118" name="TextBox 117"/>
              <p:cNvSpPr txBox="1"/>
              <p:nvPr/>
            </p:nvSpPr>
            <p:spPr>
              <a:xfrm>
                <a:off x="6815588" y="1839221"/>
                <a:ext cx="481324" cy="16004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GB" sz="1000" dirty="0"/>
                  <a:t>  Content</a:t>
                </a:r>
              </a:p>
              <a:p>
                <a:pPr algn="ctr">
                  <a:defRPr/>
                </a:pPr>
                <a:r>
                  <a:rPr lang="en-GB" sz="800" kern="1000" dirty="0"/>
                  <a:t>FS1</a:t>
                </a:r>
              </a:p>
              <a:p>
                <a:pPr algn="ctr">
                  <a:defRPr/>
                </a:pPr>
                <a:r>
                  <a:rPr lang="en-GB" sz="800" kern="1000" dirty="0"/>
                  <a:t>FS2</a:t>
                </a:r>
              </a:p>
              <a:p>
                <a:pPr algn="ctr">
                  <a:defRPr/>
                </a:pPr>
                <a:r>
                  <a:rPr lang="en-GB" sz="800" kern="1000" dirty="0"/>
                  <a:t>FS3</a:t>
                </a:r>
              </a:p>
              <a:p>
                <a:pPr algn="ctr">
                  <a:defRPr/>
                </a:pPr>
                <a:endParaRPr lang="en-GB" sz="800" kern="1000" dirty="0"/>
              </a:p>
              <a:p>
                <a:pPr algn="ctr">
                  <a:defRPr/>
                </a:pPr>
                <a:endParaRPr lang="en-GB" sz="800" kern="1000" dirty="0"/>
              </a:p>
              <a:p>
                <a:pPr algn="ctr">
                  <a:defRPr/>
                </a:pPr>
                <a:endParaRPr lang="en-GB" sz="800" kern="1000" dirty="0"/>
              </a:p>
              <a:p>
                <a:pPr algn="ctr">
                  <a:defRPr/>
                </a:pPr>
                <a:r>
                  <a:rPr lang="en-GB" sz="800" kern="1000" dirty="0"/>
                  <a:t>FS7</a:t>
                </a:r>
              </a:p>
              <a:p>
                <a:pPr algn="ctr">
                  <a:defRPr/>
                </a:pPr>
                <a:r>
                  <a:rPr lang="en-GB" sz="800" kern="1000" dirty="0"/>
                  <a:t>B1</a:t>
                </a:r>
              </a:p>
              <a:p>
                <a:pPr algn="ctr">
                  <a:defRPr/>
                </a:pPr>
                <a:endParaRPr lang="en-GB" sz="800" kern="1000" dirty="0"/>
              </a:p>
              <a:p>
                <a:pPr algn="ctr">
                  <a:defRPr/>
                </a:pPr>
                <a:endParaRPr lang="en-GB" sz="800" kern="1000" dirty="0"/>
              </a:p>
              <a:p>
                <a:pPr algn="ctr">
                  <a:defRPr/>
                </a:pPr>
                <a:endParaRPr lang="en-GB" sz="800" kern="1000" dirty="0"/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6961173" y="3309488"/>
                <a:ext cx="197086" cy="33819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800" kern="1000" dirty="0"/>
                  <a:t>B5</a:t>
                </a:r>
              </a:p>
              <a:p>
                <a:pPr algn="ctr">
                  <a:defRPr/>
                </a:pPr>
                <a:r>
                  <a:rPr lang="en-GB" sz="800" kern="1000" dirty="0"/>
                  <a:t>D1</a:t>
                </a:r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6941366" y="5479957"/>
                <a:ext cx="233729" cy="46203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800" kern="1000" dirty="0"/>
                  <a:t>C8</a:t>
                </a:r>
              </a:p>
              <a:p>
                <a:pPr algn="ctr">
                  <a:defRPr/>
                </a:pPr>
                <a:r>
                  <a:rPr lang="en-GB" sz="800" kern="1000" dirty="0"/>
                  <a:t>C9</a:t>
                </a:r>
              </a:p>
              <a:p>
                <a:pPr algn="ctr">
                  <a:defRPr/>
                </a:pPr>
                <a:r>
                  <a:rPr lang="en-GB" sz="800" kern="1000" dirty="0"/>
                  <a:t>C10</a:t>
                </a:r>
                <a:endParaRPr lang="en-GB" sz="800" dirty="0"/>
              </a:p>
            </p:txBody>
          </p:sp>
        </p:grpSp>
        <p:cxnSp>
          <p:nvCxnSpPr>
            <p:cNvPr id="116" name="Straight Connector 115"/>
            <p:cNvCxnSpPr/>
            <p:nvPr/>
          </p:nvCxnSpPr>
          <p:spPr>
            <a:xfrm rot="5400000">
              <a:off x="4758695" y="3707258"/>
              <a:ext cx="4064669" cy="158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6394859" y="1797975"/>
              <a:ext cx="876498" cy="158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2205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1.2.1c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4 – Operating systems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1203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Complete this diagram to show how the fetch, decode, execute cycle works with interrupts.  Do this from memory.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547813" y="2528677"/>
            <a:ext cx="3979962" cy="1215558"/>
            <a:chOff x="3038859" y="5395559"/>
            <a:chExt cx="3979962" cy="1215558"/>
          </a:xfrm>
        </p:grpSpPr>
        <p:sp>
          <p:nvSpPr>
            <p:cNvPr id="5" name="Rectangle 4"/>
            <p:cNvSpPr/>
            <p:nvPr/>
          </p:nvSpPr>
          <p:spPr bwMode="auto">
            <a:xfrm>
              <a:off x="5749853" y="5395559"/>
              <a:ext cx="1268968" cy="1215558"/>
            </a:xfrm>
            <a:prstGeom prst="rect">
              <a:avLst/>
            </a:prstGeom>
            <a:solidFill>
              <a:srgbClr val="FF0000">
                <a:alpha val="10196"/>
              </a:srgbClr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Execute instruction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038859" y="5395559"/>
              <a:ext cx="1268968" cy="1215558"/>
            </a:xfrm>
            <a:prstGeom prst="rect">
              <a:avLst/>
            </a:prstGeom>
            <a:solidFill>
              <a:srgbClr val="FF0000">
                <a:alpha val="10196"/>
              </a:srgbClr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Fetch next instruction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394356" y="5395559"/>
              <a:ext cx="1268968" cy="1215558"/>
            </a:xfrm>
            <a:prstGeom prst="rect">
              <a:avLst/>
            </a:prstGeom>
            <a:solidFill>
              <a:srgbClr val="FF0000">
                <a:alpha val="10196"/>
              </a:srgbClr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Decode instruction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129674" y="2187395"/>
            <a:ext cx="4686169" cy="2869370"/>
            <a:chOff x="7259215" y="2155622"/>
            <a:chExt cx="4686169" cy="2869370"/>
          </a:xfrm>
        </p:grpSpPr>
        <p:sp>
          <p:nvSpPr>
            <p:cNvPr id="6" name="Rectangle 5"/>
            <p:cNvSpPr/>
            <p:nvPr/>
          </p:nvSpPr>
          <p:spPr bwMode="auto">
            <a:xfrm>
              <a:off x="10676416" y="2429935"/>
              <a:ext cx="1268968" cy="121555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Any higher priority interrupts to be processed?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333533" y="3651845"/>
              <a:ext cx="3786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dirty="0"/>
                <a:t>Yes</a:t>
              </a:r>
            </a:p>
          </p:txBody>
        </p:sp>
        <p:cxnSp>
          <p:nvCxnSpPr>
            <p:cNvPr id="11" name="Elbow Connector 55"/>
            <p:cNvCxnSpPr/>
            <p:nvPr/>
          </p:nvCxnSpPr>
          <p:spPr>
            <a:xfrm rot="5400000">
              <a:off x="8595308" y="2309400"/>
              <a:ext cx="1379499" cy="4051686"/>
            </a:xfrm>
            <a:prstGeom prst="bentConnector4">
              <a:avLst>
                <a:gd name="adj1" fmla="val 27971"/>
                <a:gd name="adj2" fmla="val 105642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4"/>
            <p:cNvCxnSpPr/>
            <p:nvPr/>
          </p:nvCxnSpPr>
          <p:spPr>
            <a:xfrm rot="16200000" flipV="1">
              <a:off x="9312106" y="383987"/>
              <a:ext cx="12700" cy="4066491"/>
            </a:xfrm>
            <a:prstGeom prst="bentConnector3">
              <a:avLst>
                <a:gd name="adj1" fmla="val 1266654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1345351" y="2155622"/>
              <a:ext cx="3497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dirty="0"/>
                <a:t>No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637906" y="4404134"/>
            <a:ext cx="4694425" cy="2258297"/>
            <a:chOff x="840745" y="2338551"/>
            <a:chExt cx="4694425" cy="2258297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266202" y="2633942"/>
              <a:ext cx="1268968" cy="1215558"/>
            </a:xfrm>
            <a:prstGeom prst="rect">
              <a:avLst/>
            </a:prstGeom>
            <a:noFill/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Any higher priority interrupts to be processed?</a:t>
              </a:r>
            </a:p>
          </p:txBody>
        </p:sp>
        <p:cxnSp>
          <p:nvCxnSpPr>
            <p:cNvPr id="15" name="Elbow Connector 31"/>
            <p:cNvCxnSpPr>
              <a:stCxn id="14" idx="0"/>
            </p:cNvCxnSpPr>
            <p:nvPr/>
          </p:nvCxnSpPr>
          <p:spPr>
            <a:xfrm rot="16200000" flipV="1">
              <a:off x="2867541" y="600796"/>
              <a:ext cx="12700" cy="4066291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907037" y="2338551"/>
              <a:ext cx="3497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dirty="0"/>
                <a:t>No</a:t>
              </a:r>
            </a:p>
          </p:txBody>
        </p:sp>
        <p:cxnSp>
          <p:nvCxnSpPr>
            <p:cNvPr id="17" name="Elbow Connector 64"/>
            <p:cNvCxnSpPr>
              <a:stCxn id="14" idx="2"/>
            </p:cNvCxnSpPr>
            <p:nvPr/>
          </p:nvCxnSpPr>
          <p:spPr>
            <a:xfrm rot="5400000">
              <a:off x="4091164" y="3656520"/>
              <a:ext cx="616543" cy="1002503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907037" y="3883281"/>
              <a:ext cx="3786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dirty="0"/>
                <a:t>Yes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189399" y="4335238"/>
              <a:ext cx="7024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dirty="0"/>
                <a:t>As above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289739" y="5635435"/>
            <a:ext cx="1418228" cy="437238"/>
            <a:chOff x="8960654" y="5057945"/>
            <a:chExt cx="1418228" cy="437238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8960654" y="5057945"/>
              <a:ext cx="1418228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9101667" y="5064296"/>
              <a:ext cx="127721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When interrupt code complete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542389" y="3841207"/>
            <a:ext cx="3990810" cy="1215558"/>
            <a:chOff x="147712" y="2912881"/>
            <a:chExt cx="3990810" cy="1215558"/>
          </a:xfrm>
        </p:grpSpPr>
        <p:sp>
          <p:nvSpPr>
            <p:cNvPr id="24" name="Rectangle 23"/>
            <p:cNvSpPr/>
            <p:nvPr/>
          </p:nvSpPr>
          <p:spPr bwMode="auto">
            <a:xfrm>
              <a:off x="147712" y="2912881"/>
              <a:ext cx="1268968" cy="1215558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10196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GB" sz="1400" dirty="0">
                  <a:solidFill>
                    <a:schemeClr val="tx1"/>
                  </a:solidFill>
                </a:rPr>
                <a:t>Fetch next instruction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508633" y="2912881"/>
              <a:ext cx="1268968" cy="1215558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10196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GB" sz="1400" dirty="0">
                  <a:solidFill>
                    <a:schemeClr val="tx1"/>
                  </a:solidFill>
                </a:rPr>
                <a:t>Decode instruction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869554" y="2912881"/>
              <a:ext cx="1268968" cy="1215558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10196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GB" sz="1400" dirty="0">
                  <a:solidFill>
                    <a:schemeClr val="tx1"/>
                  </a:solidFill>
                </a:rPr>
                <a:t>Execute instruction</a:t>
              </a:r>
            </a:p>
          </p:txBody>
        </p:sp>
      </p:grpSp>
      <p:sp>
        <p:nvSpPr>
          <p:cNvPr id="29" name="Rectangle 28"/>
          <p:cNvSpPr/>
          <p:nvPr/>
        </p:nvSpPr>
        <p:spPr bwMode="auto">
          <a:xfrm>
            <a:off x="1542389" y="5153737"/>
            <a:ext cx="1268968" cy="1215558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dirty="0">
                <a:solidFill>
                  <a:schemeClr val="tx1"/>
                </a:solidFill>
              </a:rPr>
              <a:t>Put registers on the memory stack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916064" y="5166929"/>
            <a:ext cx="1268968" cy="1215558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dirty="0">
                <a:solidFill>
                  <a:schemeClr val="tx1"/>
                </a:solidFill>
              </a:rPr>
              <a:t>Interrupt service routine loaded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079226" y="2416856"/>
            <a:ext cx="10750658" cy="3202836"/>
            <a:chOff x="897192" y="2462888"/>
            <a:chExt cx="10750658" cy="3202836"/>
          </a:xfrm>
        </p:grpSpPr>
        <p:sp>
          <p:nvSpPr>
            <p:cNvPr id="32" name="Rectangle 31"/>
            <p:cNvSpPr/>
            <p:nvPr/>
          </p:nvSpPr>
          <p:spPr bwMode="auto">
            <a:xfrm>
              <a:off x="10378882" y="4450166"/>
              <a:ext cx="1268968" cy="1215558"/>
            </a:xfrm>
            <a:prstGeom prst="rect">
              <a:avLst/>
            </a:prstGeom>
            <a:noFill/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Pop registers off the memory stack</a:t>
              </a:r>
            </a:p>
          </p:txBody>
        </p:sp>
        <p:cxnSp>
          <p:nvCxnSpPr>
            <p:cNvPr id="33" name="Elbow Connector 28"/>
            <p:cNvCxnSpPr>
              <a:stCxn id="32" idx="3"/>
            </p:cNvCxnSpPr>
            <p:nvPr/>
          </p:nvCxnSpPr>
          <p:spPr>
            <a:xfrm flipH="1" flipV="1">
              <a:off x="897192" y="2462888"/>
              <a:ext cx="10750658" cy="2595057"/>
            </a:xfrm>
            <a:prstGeom prst="bentConnector4">
              <a:avLst>
                <a:gd name="adj1" fmla="val -2126"/>
                <a:gd name="adj2" fmla="val 115661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30675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1.2.1d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4 – Operating systems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1977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List and then describe the five scheduling algorithms you are required to know about.  Also use the bottom row to state if the algorithm is either “Pre-emptive” or “Non Pre-emptive”.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378509307"/>
              </p:ext>
            </p:extLst>
          </p:nvPr>
        </p:nvGraphicFramePr>
        <p:xfrm>
          <a:off x="543697" y="2191266"/>
          <a:ext cx="11178746" cy="4020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7666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1.2.1e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4 – Operating systems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242" y="1565932"/>
            <a:ext cx="11886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Match the follow definitions up with their operating system types.  Then provide some examples of when each might be used.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5242" y="2383437"/>
            <a:ext cx="3144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Multi-tasking operating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5242" y="2789513"/>
            <a:ext cx="287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Multi-user operating system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5241" y="3158845"/>
            <a:ext cx="2946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Distributed operating system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5240" y="3528177"/>
            <a:ext cx="2898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Embedded operating system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5240" y="3934253"/>
            <a:ext cx="2795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Real-time operating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4464909" y="5457550"/>
            <a:ext cx="2769082" cy="7022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Designed to run inside single use systems rather than general-purpose computers.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64909" y="2901116"/>
            <a:ext cx="2769082" cy="76472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Allows many users access to the system and its resources at the same time.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64909" y="2220141"/>
            <a:ext cx="2769082" cy="5237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Allows many computers to work together to carry out a single task.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64909" y="3897509"/>
            <a:ext cx="2769082" cy="72187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Designed to carry out actions without a fixed, and assured amount of time.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64909" y="4776575"/>
            <a:ext cx="2769082" cy="5237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Can run multiple programs at the same time.</a:t>
            </a:r>
          </a:p>
        </p:txBody>
      </p:sp>
    </p:spTree>
    <p:extLst>
      <p:ext uri="{BB962C8B-B14F-4D97-AF65-F5344CB8AC3E}">
        <p14:creationId xmlns:p14="http://schemas.microsoft.com/office/powerpoint/2010/main" val="2623693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1.2.1f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4 – Operating systems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177" y="1365126"/>
            <a:ext cx="103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Complete the annotations to explain what is going on here during the process of a computer booting up.</a:t>
            </a:r>
          </a:p>
        </p:txBody>
      </p:sp>
      <p:pic>
        <p:nvPicPr>
          <p:cNvPr id="6" name="Picture 23" descr="power 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538" y="2667530"/>
            <a:ext cx="65722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1125538" y="2027767"/>
            <a:ext cx="657225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Power </a:t>
            </a:r>
          </a:p>
          <a:p>
            <a:pPr algn="ctr" eaLnBrk="1" hangingPunct="1"/>
            <a:r>
              <a:rPr lang="en-GB" sz="1200"/>
              <a:t>turned</a:t>
            </a:r>
          </a:p>
          <a:p>
            <a:pPr algn="ctr" eaLnBrk="1" hangingPunct="1"/>
            <a:r>
              <a:rPr lang="en-GB" sz="1200"/>
              <a:t>on</a:t>
            </a:r>
          </a:p>
        </p:txBody>
      </p:sp>
      <p:grpSp>
        <p:nvGrpSpPr>
          <p:cNvPr id="9" name="Group 80"/>
          <p:cNvGrpSpPr>
            <a:grpSpLocks/>
          </p:cNvGrpSpPr>
          <p:nvPr/>
        </p:nvGrpSpPr>
        <p:grpSpPr bwMode="auto">
          <a:xfrm>
            <a:off x="1773238" y="2067455"/>
            <a:ext cx="1519237" cy="1169987"/>
            <a:chOff x="445" y="1057"/>
            <a:chExt cx="957" cy="737"/>
          </a:xfrm>
        </p:grpSpPr>
        <p:pic>
          <p:nvPicPr>
            <p:cNvPr id="10" name="Picture 1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011609" flipV="1">
              <a:off x="689" y="1575"/>
              <a:ext cx="646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28"/>
            <p:cNvSpPr txBox="1">
              <a:spLocks noChangeArrowheads="1"/>
            </p:cNvSpPr>
            <p:nvPr/>
          </p:nvSpPr>
          <p:spPr bwMode="auto">
            <a:xfrm>
              <a:off x="623" y="1057"/>
              <a:ext cx="779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dirty="0"/>
                <a:t>Only data from </a:t>
              </a:r>
            </a:p>
            <a:p>
              <a:pPr eaLnBrk="1" hangingPunct="1"/>
              <a:r>
                <a:rPr lang="en-GB" sz="1200" dirty="0"/>
                <a:t>…</a:t>
              </a:r>
            </a:p>
            <a:p>
              <a:pPr algn="ctr" eaLnBrk="1" hangingPunct="1"/>
              <a:endParaRPr lang="en-GB" sz="1200" dirty="0"/>
            </a:p>
          </p:txBody>
        </p:sp>
        <p:sp>
          <p:nvSpPr>
            <p:cNvPr id="12" name="Line 30"/>
            <p:cNvSpPr>
              <a:spLocks noChangeShapeType="1"/>
            </p:cNvSpPr>
            <p:nvPr/>
          </p:nvSpPr>
          <p:spPr bwMode="auto">
            <a:xfrm>
              <a:off x="445" y="1652"/>
              <a:ext cx="2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3" name="Group 81"/>
          <p:cNvGrpSpPr>
            <a:grpSpLocks/>
          </p:cNvGrpSpPr>
          <p:nvPr/>
        </p:nvGrpSpPr>
        <p:grpSpPr bwMode="auto">
          <a:xfrm>
            <a:off x="1858963" y="3242207"/>
            <a:ext cx="1481137" cy="871538"/>
            <a:chOff x="499" y="1797"/>
            <a:chExt cx="933" cy="549"/>
          </a:xfrm>
        </p:grpSpPr>
        <p:sp>
          <p:nvSpPr>
            <p:cNvPr id="14" name="Text Box 29"/>
            <p:cNvSpPr txBox="1">
              <a:spLocks noChangeArrowheads="1"/>
            </p:cNvSpPr>
            <p:nvPr/>
          </p:nvSpPr>
          <p:spPr bwMode="auto">
            <a:xfrm>
              <a:off x="499" y="1939"/>
              <a:ext cx="933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b="1" dirty="0"/>
                <a:t>POST</a:t>
              </a:r>
              <a:r>
                <a:rPr lang="en-GB" sz="1200" dirty="0"/>
                <a:t> is run</a:t>
              </a:r>
            </a:p>
            <a:p>
              <a:pPr algn="ctr" eaLnBrk="1" hangingPunct="1"/>
              <a:r>
                <a:rPr lang="en-GB" sz="1200" dirty="0"/>
                <a:t>(p… o… s… t…)</a:t>
              </a:r>
            </a:p>
            <a:p>
              <a:pPr algn="ctr" eaLnBrk="1" hangingPunct="1"/>
              <a:r>
                <a:rPr lang="en-GB" sz="1200" dirty="0"/>
                <a:t>Checks…</a:t>
              </a:r>
            </a:p>
          </p:txBody>
        </p:sp>
        <p:sp>
          <p:nvSpPr>
            <p:cNvPr id="15" name="Line 33"/>
            <p:cNvSpPr>
              <a:spLocks noChangeShapeType="1"/>
            </p:cNvSpPr>
            <p:nvPr/>
          </p:nvSpPr>
          <p:spPr bwMode="auto">
            <a:xfrm>
              <a:off x="958" y="1797"/>
              <a:ext cx="0" cy="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6" name="Group 82"/>
          <p:cNvGrpSpPr>
            <a:grpSpLocks/>
          </p:cNvGrpSpPr>
          <p:nvPr/>
        </p:nvGrpSpPr>
        <p:grpSpPr bwMode="auto">
          <a:xfrm>
            <a:off x="1525588" y="4847170"/>
            <a:ext cx="1987550" cy="877888"/>
            <a:chOff x="289" y="2808"/>
            <a:chExt cx="1252" cy="553"/>
          </a:xfrm>
        </p:grpSpPr>
        <p:sp>
          <p:nvSpPr>
            <p:cNvPr id="17" name="Text Box 31"/>
            <p:cNvSpPr txBox="1">
              <a:spLocks noChangeArrowheads="1"/>
            </p:cNvSpPr>
            <p:nvPr/>
          </p:nvSpPr>
          <p:spPr bwMode="auto">
            <a:xfrm>
              <a:off x="289" y="2954"/>
              <a:ext cx="12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dirty="0"/>
                <a:t>Clears anything that may still be in …</a:t>
              </a:r>
            </a:p>
            <a:p>
              <a:pPr algn="ctr" eaLnBrk="1" hangingPunct="1"/>
              <a:endParaRPr lang="en-GB" sz="1200" dirty="0"/>
            </a:p>
          </p:txBody>
        </p:sp>
        <p:sp>
          <p:nvSpPr>
            <p:cNvPr id="18" name="Line 34"/>
            <p:cNvSpPr>
              <a:spLocks noChangeShapeType="1"/>
            </p:cNvSpPr>
            <p:nvPr/>
          </p:nvSpPr>
          <p:spPr bwMode="auto">
            <a:xfrm>
              <a:off x="937" y="2808"/>
              <a:ext cx="0" cy="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9" name="Group 84"/>
          <p:cNvGrpSpPr>
            <a:grpSpLocks/>
          </p:cNvGrpSpPr>
          <p:nvPr/>
        </p:nvGrpSpPr>
        <p:grpSpPr bwMode="auto">
          <a:xfrm>
            <a:off x="3454026" y="2067455"/>
            <a:ext cx="3108324" cy="4048126"/>
            <a:chOff x="887" y="1078"/>
            <a:chExt cx="1958" cy="2550"/>
          </a:xfrm>
        </p:grpSpPr>
        <p:pic>
          <p:nvPicPr>
            <p:cNvPr id="20" name="Picture 3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3" y="1078"/>
              <a:ext cx="1074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Line 37"/>
            <p:cNvSpPr>
              <a:spLocks noChangeShapeType="1"/>
            </p:cNvSpPr>
            <p:nvPr/>
          </p:nvSpPr>
          <p:spPr bwMode="auto">
            <a:xfrm flipV="1">
              <a:off x="887" y="1373"/>
              <a:ext cx="835" cy="22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Text Box 39"/>
            <p:cNvSpPr txBox="1">
              <a:spLocks noChangeArrowheads="1"/>
            </p:cNvSpPr>
            <p:nvPr/>
          </p:nvSpPr>
          <p:spPr bwMode="auto">
            <a:xfrm>
              <a:off x="1681" y="1797"/>
              <a:ext cx="116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dirty="0"/>
                <a:t>Control is now passed to the …</a:t>
              </a:r>
            </a:p>
          </p:txBody>
        </p:sp>
      </p:grpSp>
      <p:grpSp>
        <p:nvGrpSpPr>
          <p:cNvPr id="23" name="Group 85"/>
          <p:cNvGrpSpPr>
            <a:grpSpLocks/>
          </p:cNvGrpSpPr>
          <p:nvPr/>
        </p:nvGrpSpPr>
        <p:grpSpPr bwMode="auto">
          <a:xfrm>
            <a:off x="4674813" y="3999443"/>
            <a:ext cx="2933700" cy="1644650"/>
            <a:chOff x="1656" y="2295"/>
            <a:chExt cx="1848" cy="1036"/>
          </a:xfrm>
        </p:grpSpPr>
        <p:pic>
          <p:nvPicPr>
            <p:cNvPr id="24" name="Picture 20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BFBFB"/>
                </a:clrFrom>
                <a:clrTo>
                  <a:srgbClr val="FBFB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4" y="3037"/>
              <a:ext cx="595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21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DFDFD"/>
                </a:clrFrom>
                <a:clrTo>
                  <a:srgbClr val="FDFDF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3" y="2474"/>
              <a:ext cx="561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 Box 38"/>
            <p:cNvSpPr txBox="1">
              <a:spLocks noChangeArrowheads="1"/>
            </p:cNvSpPr>
            <p:nvPr/>
          </p:nvSpPr>
          <p:spPr bwMode="auto">
            <a:xfrm>
              <a:off x="1656" y="2525"/>
              <a:ext cx="116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dirty="0"/>
                <a:t>Checks for any BIOS on …</a:t>
              </a:r>
            </a:p>
          </p:txBody>
        </p:sp>
        <p:sp>
          <p:nvSpPr>
            <p:cNvPr id="27" name="Line 41"/>
            <p:cNvSpPr>
              <a:spLocks noChangeShapeType="1"/>
            </p:cNvSpPr>
            <p:nvPr/>
          </p:nvSpPr>
          <p:spPr bwMode="auto">
            <a:xfrm flipV="1">
              <a:off x="2739" y="2676"/>
              <a:ext cx="241" cy="1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Line 42"/>
            <p:cNvSpPr>
              <a:spLocks noChangeShapeType="1"/>
            </p:cNvSpPr>
            <p:nvPr/>
          </p:nvSpPr>
          <p:spPr bwMode="auto">
            <a:xfrm>
              <a:off x="2729" y="2788"/>
              <a:ext cx="293" cy="2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Line 43"/>
            <p:cNvSpPr>
              <a:spLocks noChangeShapeType="1"/>
            </p:cNvSpPr>
            <p:nvPr/>
          </p:nvSpPr>
          <p:spPr bwMode="auto">
            <a:xfrm>
              <a:off x="2240" y="2295"/>
              <a:ext cx="0" cy="2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30" name="Group 86"/>
          <p:cNvGrpSpPr>
            <a:grpSpLocks/>
          </p:cNvGrpSpPr>
          <p:nvPr/>
        </p:nvGrpSpPr>
        <p:grpSpPr bwMode="auto">
          <a:xfrm>
            <a:off x="4792288" y="5167843"/>
            <a:ext cx="3838575" cy="1411287"/>
            <a:chOff x="1730" y="3031"/>
            <a:chExt cx="2418" cy="889"/>
          </a:xfrm>
        </p:grpSpPr>
        <p:pic>
          <p:nvPicPr>
            <p:cNvPr id="31" name="Picture 1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5" y="3441"/>
              <a:ext cx="603" cy="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Text Box 40"/>
            <p:cNvSpPr txBox="1">
              <a:spLocks noChangeArrowheads="1"/>
            </p:cNvSpPr>
            <p:nvPr/>
          </p:nvSpPr>
          <p:spPr bwMode="auto">
            <a:xfrm>
              <a:off x="1730" y="3321"/>
              <a:ext cx="1087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dirty="0"/>
                <a:t>Combines this with the basic BIOS … and then sent to …</a:t>
              </a:r>
            </a:p>
          </p:txBody>
        </p:sp>
        <p:sp>
          <p:nvSpPr>
            <p:cNvPr id="33" name="Line 44"/>
            <p:cNvSpPr>
              <a:spLocks noChangeShapeType="1"/>
            </p:cNvSpPr>
            <p:nvPr/>
          </p:nvSpPr>
          <p:spPr bwMode="auto">
            <a:xfrm>
              <a:off x="2228" y="3031"/>
              <a:ext cx="0" cy="2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Line 45"/>
            <p:cNvSpPr>
              <a:spLocks noChangeShapeType="1"/>
            </p:cNvSpPr>
            <p:nvPr/>
          </p:nvSpPr>
          <p:spPr bwMode="auto">
            <a:xfrm>
              <a:off x="2765" y="3548"/>
              <a:ext cx="78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5" name="Text Box 46"/>
          <p:cNvSpPr txBox="1">
            <a:spLocks noChangeArrowheads="1"/>
          </p:cNvSpPr>
          <p:nvPr/>
        </p:nvSpPr>
        <p:spPr bwMode="auto">
          <a:xfrm>
            <a:off x="8463118" y="6115093"/>
            <a:ext cx="2663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dirty="0"/>
              <a:t>This file of information is called the </a:t>
            </a:r>
            <a:r>
              <a:rPr lang="en-GB" sz="1200" b="1" dirty="0"/>
              <a:t>…</a:t>
            </a:r>
            <a:endParaRPr lang="en-GB" sz="1200" dirty="0"/>
          </a:p>
        </p:txBody>
      </p:sp>
      <p:grpSp>
        <p:nvGrpSpPr>
          <p:cNvPr id="36" name="Group 88"/>
          <p:cNvGrpSpPr>
            <a:grpSpLocks/>
          </p:cNvGrpSpPr>
          <p:nvPr/>
        </p:nvGrpSpPr>
        <p:grpSpPr bwMode="auto">
          <a:xfrm>
            <a:off x="7540781" y="4243151"/>
            <a:ext cx="3662363" cy="1333500"/>
            <a:chOff x="3390" y="2589"/>
            <a:chExt cx="2307" cy="840"/>
          </a:xfrm>
        </p:grpSpPr>
        <p:sp>
          <p:nvSpPr>
            <p:cNvPr id="37" name="Text Box 49"/>
            <p:cNvSpPr txBox="1">
              <a:spLocks noChangeArrowheads="1"/>
            </p:cNvSpPr>
            <p:nvPr/>
          </p:nvSpPr>
          <p:spPr bwMode="auto">
            <a:xfrm>
              <a:off x="3592" y="2589"/>
              <a:ext cx="156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dirty="0"/>
                <a:t>OS is normally found on the hard disk, but …</a:t>
              </a:r>
            </a:p>
          </p:txBody>
        </p:sp>
        <p:sp>
          <p:nvSpPr>
            <p:cNvPr id="38" name="Line 51"/>
            <p:cNvSpPr>
              <a:spLocks noChangeShapeType="1"/>
            </p:cNvSpPr>
            <p:nvPr/>
          </p:nvSpPr>
          <p:spPr bwMode="auto">
            <a:xfrm flipV="1">
              <a:off x="4418" y="3188"/>
              <a:ext cx="3" cy="1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 dirty="0"/>
            </a:p>
          </p:txBody>
        </p:sp>
        <p:sp>
          <p:nvSpPr>
            <p:cNvPr id="39" name="Line 52"/>
            <p:cNvSpPr>
              <a:spLocks noChangeShapeType="1"/>
            </p:cNvSpPr>
            <p:nvPr/>
          </p:nvSpPr>
          <p:spPr bwMode="auto">
            <a:xfrm>
              <a:off x="3390" y="2861"/>
              <a:ext cx="344" cy="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40" name="Picture 5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7" y="3177"/>
              <a:ext cx="46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5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9" y="2770"/>
              <a:ext cx="528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Line 55"/>
            <p:cNvSpPr>
              <a:spLocks noChangeShapeType="1"/>
            </p:cNvSpPr>
            <p:nvPr/>
          </p:nvSpPr>
          <p:spPr bwMode="auto">
            <a:xfrm>
              <a:off x="5036" y="2941"/>
              <a:ext cx="267" cy="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Line 56"/>
            <p:cNvSpPr>
              <a:spLocks noChangeShapeType="1"/>
            </p:cNvSpPr>
            <p:nvPr/>
          </p:nvSpPr>
          <p:spPr bwMode="auto">
            <a:xfrm>
              <a:off x="5036" y="2933"/>
              <a:ext cx="198" cy="2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44" name="Group 87"/>
          <p:cNvGrpSpPr>
            <a:grpSpLocks/>
          </p:cNvGrpSpPr>
          <p:nvPr/>
        </p:nvGrpSpPr>
        <p:grpSpPr bwMode="auto">
          <a:xfrm>
            <a:off x="8339294" y="5446755"/>
            <a:ext cx="1847850" cy="704850"/>
            <a:chOff x="3902" y="3202"/>
            <a:chExt cx="1164" cy="444"/>
          </a:xfrm>
        </p:grpSpPr>
        <p:sp>
          <p:nvSpPr>
            <p:cNvPr id="45" name="Text Box 48"/>
            <p:cNvSpPr txBox="1">
              <a:spLocks noChangeArrowheads="1"/>
            </p:cNvSpPr>
            <p:nvPr/>
          </p:nvSpPr>
          <p:spPr bwMode="auto">
            <a:xfrm>
              <a:off x="3902" y="3202"/>
              <a:ext cx="11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dirty="0"/>
                <a:t>The computer is now ready …</a:t>
              </a:r>
            </a:p>
          </p:txBody>
        </p:sp>
        <p:sp>
          <p:nvSpPr>
            <p:cNvPr id="46" name="Line 57"/>
            <p:cNvSpPr>
              <a:spLocks noChangeShapeType="1"/>
            </p:cNvSpPr>
            <p:nvPr/>
          </p:nvSpPr>
          <p:spPr bwMode="auto">
            <a:xfrm flipV="1">
              <a:off x="4644" y="3474"/>
              <a:ext cx="0" cy="1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47" name="Group 91"/>
          <p:cNvGrpSpPr>
            <a:grpSpLocks/>
          </p:cNvGrpSpPr>
          <p:nvPr/>
        </p:nvGrpSpPr>
        <p:grpSpPr bwMode="auto">
          <a:xfrm>
            <a:off x="7400131" y="2741468"/>
            <a:ext cx="2754313" cy="1486602"/>
            <a:chOff x="3204" y="881"/>
            <a:chExt cx="1735" cy="762"/>
          </a:xfrm>
        </p:grpSpPr>
        <p:sp>
          <p:nvSpPr>
            <p:cNvPr id="48" name="Text Box 70"/>
            <p:cNvSpPr txBox="1">
              <a:spLocks noChangeArrowheads="1"/>
            </p:cNvSpPr>
            <p:nvPr/>
          </p:nvSpPr>
          <p:spPr bwMode="auto">
            <a:xfrm>
              <a:off x="3204" y="1017"/>
              <a:ext cx="1735" cy="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dirty="0"/>
                <a:t>The OS now takes control of the computer and the memory and will load jobs …</a:t>
              </a:r>
            </a:p>
          </p:txBody>
        </p:sp>
        <p:sp>
          <p:nvSpPr>
            <p:cNvPr id="49" name="Line 71"/>
            <p:cNvSpPr>
              <a:spLocks noChangeShapeType="1"/>
            </p:cNvSpPr>
            <p:nvPr/>
          </p:nvSpPr>
          <p:spPr bwMode="auto">
            <a:xfrm flipV="1">
              <a:off x="4036" y="1514"/>
              <a:ext cx="6" cy="12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0" name="Line 79"/>
            <p:cNvSpPr>
              <a:spLocks noChangeShapeType="1"/>
            </p:cNvSpPr>
            <p:nvPr/>
          </p:nvSpPr>
          <p:spPr bwMode="auto">
            <a:xfrm flipH="1" flipV="1">
              <a:off x="4042" y="881"/>
              <a:ext cx="0" cy="1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pic>
        <p:nvPicPr>
          <p:cNvPr id="51" name="Picture 50" descr="Operating Systems 1 - Introduction"/>
          <p:cNvPicPr>
            <a:picLocks noChangeAspect="1"/>
          </p:cNvPicPr>
          <p:nvPr/>
        </p:nvPicPr>
        <p:blipFill rotWithShape="1">
          <a:blip r:embed="rId10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68" t="28380" r="6166" b="29406"/>
          <a:stretch/>
        </p:blipFill>
        <p:spPr>
          <a:xfrm>
            <a:off x="7898289" y="2068778"/>
            <a:ext cx="1714500" cy="635135"/>
          </a:xfrm>
          <a:prstGeom prst="rect">
            <a:avLst/>
          </a:prstGeom>
        </p:spPr>
      </p:pic>
      <p:sp>
        <p:nvSpPr>
          <p:cNvPr id="52" name="Line 35"/>
          <p:cNvSpPr>
            <a:spLocks noChangeShapeType="1"/>
          </p:cNvSpPr>
          <p:nvPr/>
        </p:nvSpPr>
        <p:spPr bwMode="auto">
          <a:xfrm>
            <a:off x="2557463" y="5704947"/>
            <a:ext cx="0" cy="258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53" name="Group 83"/>
          <p:cNvGrpSpPr>
            <a:grpSpLocks/>
          </p:cNvGrpSpPr>
          <p:nvPr/>
        </p:nvGrpSpPr>
        <p:grpSpPr bwMode="auto">
          <a:xfrm>
            <a:off x="1590675" y="5704948"/>
            <a:ext cx="1987550" cy="833438"/>
            <a:chOff x="311" y="3332"/>
            <a:chExt cx="1252" cy="525"/>
          </a:xfrm>
        </p:grpSpPr>
        <p:sp>
          <p:nvSpPr>
            <p:cNvPr id="54" name="Text Box 32"/>
            <p:cNvSpPr txBox="1">
              <a:spLocks noChangeArrowheads="1"/>
            </p:cNvSpPr>
            <p:nvPr/>
          </p:nvSpPr>
          <p:spPr bwMode="auto">
            <a:xfrm>
              <a:off x="311" y="3450"/>
              <a:ext cx="12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sz="1200" dirty="0"/>
                <a:t>Loads the address of the …</a:t>
              </a:r>
            </a:p>
            <a:p>
              <a:pPr algn="ctr" eaLnBrk="1" hangingPunct="1"/>
              <a:endParaRPr lang="en-GB" sz="1200" dirty="0"/>
            </a:p>
          </p:txBody>
        </p:sp>
        <p:sp>
          <p:nvSpPr>
            <p:cNvPr id="55" name="Line 35"/>
            <p:cNvSpPr>
              <a:spLocks noChangeShapeType="1"/>
            </p:cNvSpPr>
            <p:nvPr/>
          </p:nvSpPr>
          <p:spPr bwMode="auto">
            <a:xfrm>
              <a:off x="920" y="3332"/>
              <a:ext cx="0" cy="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294403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1.2.1g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4 – Operating systems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7317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Explain what a “Device Driver” is and why Operating Systems need them.</a:t>
            </a:r>
          </a:p>
        </p:txBody>
      </p:sp>
    </p:spTree>
    <p:extLst>
      <p:ext uri="{BB962C8B-B14F-4D97-AF65-F5344CB8AC3E}">
        <p14:creationId xmlns:p14="http://schemas.microsoft.com/office/powerpoint/2010/main" val="207755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1.2.1h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4 – Operating systems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53492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dirty="0"/>
              <a:t>Explain what is being shown in these two diagrams.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287338" y="2144568"/>
            <a:ext cx="5028809" cy="3495675"/>
            <a:chOff x="388936" y="1885950"/>
            <a:chExt cx="9145733" cy="3495675"/>
          </a:xfrm>
        </p:grpSpPr>
        <p:cxnSp>
          <p:nvCxnSpPr>
            <p:cNvPr id="6" name="Straight Connector 5"/>
            <p:cNvCxnSpPr>
              <a:stCxn id="61" idx="1"/>
              <a:endCxn id="70" idx="3"/>
            </p:cNvCxnSpPr>
            <p:nvPr/>
          </p:nvCxnSpPr>
          <p:spPr>
            <a:xfrm>
              <a:off x="1615595" y="2024063"/>
              <a:ext cx="6164742" cy="6096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endCxn id="71" idx="3"/>
            </p:cNvCxnSpPr>
            <p:nvPr/>
          </p:nvCxnSpPr>
          <p:spPr>
            <a:xfrm>
              <a:off x="1123951" y="2024063"/>
              <a:ext cx="6656386" cy="10191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61" idx="1"/>
            </p:cNvCxnSpPr>
            <p:nvPr/>
          </p:nvCxnSpPr>
          <p:spPr>
            <a:xfrm>
              <a:off x="1615595" y="2024063"/>
              <a:ext cx="6155219" cy="141922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123950" y="2038350"/>
              <a:ext cx="6637338" cy="181451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61" idx="1"/>
            </p:cNvCxnSpPr>
            <p:nvPr/>
          </p:nvCxnSpPr>
          <p:spPr>
            <a:xfrm>
              <a:off x="1615595" y="2024063"/>
              <a:ext cx="6155219" cy="221932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61" idx="1"/>
            </p:cNvCxnSpPr>
            <p:nvPr/>
          </p:nvCxnSpPr>
          <p:spPr>
            <a:xfrm>
              <a:off x="1615595" y="2024063"/>
              <a:ext cx="6145695" cy="26193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62" idx="1"/>
              <a:endCxn id="70" idx="3"/>
            </p:cNvCxnSpPr>
            <p:nvPr/>
          </p:nvCxnSpPr>
          <p:spPr>
            <a:xfrm>
              <a:off x="1615595" y="2433638"/>
              <a:ext cx="6164742" cy="20002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2" idx="1"/>
            </p:cNvCxnSpPr>
            <p:nvPr/>
          </p:nvCxnSpPr>
          <p:spPr>
            <a:xfrm>
              <a:off x="1615595" y="2433638"/>
              <a:ext cx="6164744" cy="6096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62" idx="1"/>
            </p:cNvCxnSpPr>
            <p:nvPr/>
          </p:nvCxnSpPr>
          <p:spPr>
            <a:xfrm>
              <a:off x="1615595" y="2433638"/>
              <a:ext cx="6164744" cy="10191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62" idx="1"/>
            </p:cNvCxnSpPr>
            <p:nvPr/>
          </p:nvCxnSpPr>
          <p:spPr>
            <a:xfrm>
              <a:off x="1615595" y="2433638"/>
              <a:ext cx="6136169" cy="14097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2" idx="1"/>
            </p:cNvCxnSpPr>
            <p:nvPr/>
          </p:nvCxnSpPr>
          <p:spPr>
            <a:xfrm>
              <a:off x="1615595" y="2433638"/>
              <a:ext cx="6136169" cy="180975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2" idx="1"/>
            </p:cNvCxnSpPr>
            <p:nvPr/>
          </p:nvCxnSpPr>
          <p:spPr>
            <a:xfrm>
              <a:off x="1615595" y="2433638"/>
              <a:ext cx="6145695" cy="221932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63" idx="1"/>
            </p:cNvCxnSpPr>
            <p:nvPr/>
          </p:nvCxnSpPr>
          <p:spPr>
            <a:xfrm flipV="1">
              <a:off x="1606069" y="2628901"/>
              <a:ext cx="6118706" cy="19526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63" idx="1"/>
            </p:cNvCxnSpPr>
            <p:nvPr/>
          </p:nvCxnSpPr>
          <p:spPr>
            <a:xfrm>
              <a:off x="1606069" y="2824163"/>
              <a:ext cx="6185382" cy="23336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114425" y="2828925"/>
              <a:ext cx="6657975" cy="61912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63" idx="1"/>
            </p:cNvCxnSpPr>
            <p:nvPr/>
          </p:nvCxnSpPr>
          <p:spPr>
            <a:xfrm>
              <a:off x="1606069" y="2824163"/>
              <a:ext cx="6118706" cy="103346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133475" y="2847975"/>
              <a:ext cx="6629400" cy="14097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3" idx="1"/>
            </p:cNvCxnSpPr>
            <p:nvPr/>
          </p:nvCxnSpPr>
          <p:spPr>
            <a:xfrm>
              <a:off x="1606069" y="2824163"/>
              <a:ext cx="6175856" cy="183356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70" idx="3"/>
            </p:cNvCxnSpPr>
            <p:nvPr/>
          </p:nvCxnSpPr>
          <p:spPr>
            <a:xfrm flipV="1">
              <a:off x="1085850" y="2633663"/>
              <a:ext cx="6694487" cy="59055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4" idx="1"/>
            </p:cNvCxnSpPr>
            <p:nvPr/>
          </p:nvCxnSpPr>
          <p:spPr>
            <a:xfrm flipV="1">
              <a:off x="1606069" y="3062288"/>
              <a:ext cx="6174270" cy="17145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123950" y="3238500"/>
              <a:ext cx="6627813" cy="21431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64" idx="1"/>
            </p:cNvCxnSpPr>
            <p:nvPr/>
          </p:nvCxnSpPr>
          <p:spPr>
            <a:xfrm>
              <a:off x="1606069" y="3233738"/>
              <a:ext cx="6145695" cy="61912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114425" y="3248025"/>
              <a:ext cx="6637338" cy="99536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64" idx="1"/>
            </p:cNvCxnSpPr>
            <p:nvPr/>
          </p:nvCxnSpPr>
          <p:spPr>
            <a:xfrm>
              <a:off x="1606069" y="3233738"/>
              <a:ext cx="6174270" cy="141922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1085850" y="2638425"/>
              <a:ext cx="6638925" cy="96678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65" idx="1"/>
            </p:cNvCxnSpPr>
            <p:nvPr/>
          </p:nvCxnSpPr>
          <p:spPr>
            <a:xfrm flipV="1">
              <a:off x="1606069" y="3057525"/>
              <a:ext cx="6137756" cy="56673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1123950" y="3448050"/>
              <a:ext cx="6657975" cy="1809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65" idx="1"/>
            </p:cNvCxnSpPr>
            <p:nvPr/>
          </p:nvCxnSpPr>
          <p:spPr>
            <a:xfrm>
              <a:off x="1606069" y="3624263"/>
              <a:ext cx="6099655" cy="22383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123950" y="3629025"/>
              <a:ext cx="6610350" cy="62865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65" idx="1"/>
            </p:cNvCxnSpPr>
            <p:nvPr/>
          </p:nvCxnSpPr>
          <p:spPr>
            <a:xfrm>
              <a:off x="1606069" y="3624263"/>
              <a:ext cx="6156805" cy="102393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endCxn id="70" idx="3"/>
            </p:cNvCxnSpPr>
            <p:nvPr/>
          </p:nvCxnSpPr>
          <p:spPr>
            <a:xfrm flipV="1">
              <a:off x="1095376" y="2633663"/>
              <a:ext cx="6684961" cy="140017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66" idx="1"/>
            </p:cNvCxnSpPr>
            <p:nvPr/>
          </p:nvCxnSpPr>
          <p:spPr>
            <a:xfrm flipV="1">
              <a:off x="1606069" y="3052764"/>
              <a:ext cx="6183794" cy="98107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66" idx="1"/>
            </p:cNvCxnSpPr>
            <p:nvPr/>
          </p:nvCxnSpPr>
          <p:spPr>
            <a:xfrm flipV="1">
              <a:off x="1606069" y="3462338"/>
              <a:ext cx="6164744" cy="5715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66" idx="1"/>
            </p:cNvCxnSpPr>
            <p:nvPr/>
          </p:nvCxnSpPr>
          <p:spPr>
            <a:xfrm flipV="1">
              <a:off x="1606069" y="3852864"/>
              <a:ext cx="6145695" cy="18097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66" idx="1"/>
            </p:cNvCxnSpPr>
            <p:nvPr/>
          </p:nvCxnSpPr>
          <p:spPr>
            <a:xfrm>
              <a:off x="1606069" y="4033838"/>
              <a:ext cx="6164744" cy="2286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66" idx="1"/>
            </p:cNvCxnSpPr>
            <p:nvPr/>
          </p:nvCxnSpPr>
          <p:spPr>
            <a:xfrm>
              <a:off x="1606069" y="4033838"/>
              <a:ext cx="6126644" cy="6096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endCxn id="70" idx="3"/>
            </p:cNvCxnSpPr>
            <p:nvPr/>
          </p:nvCxnSpPr>
          <p:spPr>
            <a:xfrm flipV="1">
              <a:off x="1085850" y="2633663"/>
              <a:ext cx="6694487" cy="178117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67" idx="1"/>
            </p:cNvCxnSpPr>
            <p:nvPr/>
          </p:nvCxnSpPr>
          <p:spPr>
            <a:xfrm flipV="1">
              <a:off x="1596544" y="3052763"/>
              <a:ext cx="6193319" cy="13716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67" idx="1"/>
            </p:cNvCxnSpPr>
            <p:nvPr/>
          </p:nvCxnSpPr>
          <p:spPr>
            <a:xfrm flipV="1">
              <a:off x="1596544" y="3443289"/>
              <a:ext cx="6155219" cy="98107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67" idx="1"/>
            </p:cNvCxnSpPr>
            <p:nvPr/>
          </p:nvCxnSpPr>
          <p:spPr>
            <a:xfrm flipV="1">
              <a:off x="1596544" y="3843339"/>
              <a:ext cx="6183794" cy="58102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67" idx="1"/>
            </p:cNvCxnSpPr>
            <p:nvPr/>
          </p:nvCxnSpPr>
          <p:spPr>
            <a:xfrm flipV="1">
              <a:off x="1596544" y="4233863"/>
              <a:ext cx="6174270" cy="1905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67" idx="1"/>
            </p:cNvCxnSpPr>
            <p:nvPr/>
          </p:nvCxnSpPr>
          <p:spPr>
            <a:xfrm>
              <a:off x="1596544" y="4424363"/>
              <a:ext cx="6155219" cy="219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endCxn id="70" idx="3"/>
            </p:cNvCxnSpPr>
            <p:nvPr/>
          </p:nvCxnSpPr>
          <p:spPr>
            <a:xfrm flipV="1">
              <a:off x="1085850" y="2633663"/>
              <a:ext cx="6694487" cy="218122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68" idx="1"/>
            </p:cNvCxnSpPr>
            <p:nvPr/>
          </p:nvCxnSpPr>
          <p:spPr>
            <a:xfrm flipV="1">
              <a:off x="1596544" y="3062288"/>
              <a:ext cx="6164744" cy="177165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68" idx="1"/>
            </p:cNvCxnSpPr>
            <p:nvPr/>
          </p:nvCxnSpPr>
          <p:spPr>
            <a:xfrm flipV="1">
              <a:off x="1596544" y="3443288"/>
              <a:ext cx="6164744" cy="139065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68" idx="1"/>
            </p:cNvCxnSpPr>
            <p:nvPr/>
          </p:nvCxnSpPr>
          <p:spPr>
            <a:xfrm flipV="1">
              <a:off x="1596544" y="3843338"/>
              <a:ext cx="6136169" cy="9906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68" idx="1"/>
            </p:cNvCxnSpPr>
            <p:nvPr/>
          </p:nvCxnSpPr>
          <p:spPr>
            <a:xfrm flipV="1">
              <a:off x="1596544" y="4243388"/>
              <a:ext cx="6164744" cy="59055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68" idx="1"/>
            </p:cNvCxnSpPr>
            <p:nvPr/>
          </p:nvCxnSpPr>
          <p:spPr>
            <a:xfrm flipV="1">
              <a:off x="1596544" y="4652964"/>
              <a:ext cx="6183794" cy="18097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endCxn id="70" idx="3"/>
            </p:cNvCxnSpPr>
            <p:nvPr/>
          </p:nvCxnSpPr>
          <p:spPr>
            <a:xfrm flipV="1">
              <a:off x="1104900" y="2633663"/>
              <a:ext cx="6675437" cy="259080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9" idx="1"/>
            </p:cNvCxnSpPr>
            <p:nvPr/>
          </p:nvCxnSpPr>
          <p:spPr>
            <a:xfrm flipV="1">
              <a:off x="1596544" y="3062289"/>
              <a:ext cx="6155219" cy="218122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69" idx="1"/>
            </p:cNvCxnSpPr>
            <p:nvPr/>
          </p:nvCxnSpPr>
          <p:spPr>
            <a:xfrm flipV="1">
              <a:off x="1596544" y="3471863"/>
              <a:ext cx="6136169" cy="177165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1114425" y="3852863"/>
              <a:ext cx="6618288" cy="139541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69" idx="1"/>
            </p:cNvCxnSpPr>
            <p:nvPr/>
          </p:nvCxnSpPr>
          <p:spPr>
            <a:xfrm flipV="1">
              <a:off x="1596544" y="4243389"/>
              <a:ext cx="6193319" cy="100012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1104900" y="4672013"/>
              <a:ext cx="6637338" cy="56673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 flipH="1">
              <a:off x="407987" y="1885950"/>
              <a:ext cx="1207608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Pascal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 flipH="1">
              <a:off x="407987" y="2295525"/>
              <a:ext cx="1207608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C++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 flipH="1">
              <a:off x="398461" y="2686050"/>
              <a:ext cx="1207608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Java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 flipH="1">
              <a:off x="398461" y="3095625"/>
              <a:ext cx="1207608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Python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 flipH="1">
              <a:off x="398461" y="3486150"/>
              <a:ext cx="1207608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C#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 flipH="1">
              <a:off x="398461" y="3895725"/>
              <a:ext cx="1207608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Delphi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 flipH="1">
              <a:off x="388936" y="4286250"/>
              <a:ext cx="1207608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Perl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 flipH="1">
              <a:off x="388936" y="4695825"/>
              <a:ext cx="1207608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VB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 flipH="1">
              <a:off x="388936" y="5105400"/>
              <a:ext cx="1207608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C Shell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 flipH="1">
              <a:off x="7780337" y="2495550"/>
              <a:ext cx="1754332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PC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 flipH="1">
              <a:off x="7780337" y="2905125"/>
              <a:ext cx="1754332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Macs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 flipH="1">
              <a:off x="7770810" y="3295650"/>
              <a:ext cx="1754332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Suns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 flipH="1">
              <a:off x="7770810" y="3705225"/>
              <a:ext cx="1754332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Commodore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 flipH="1">
              <a:off x="7770810" y="4095750"/>
              <a:ext cx="1754332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IBMs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 flipH="1">
              <a:off x="7770810" y="4505325"/>
              <a:ext cx="1754332" cy="2762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Nintendo</a:t>
              </a:r>
            </a:p>
          </p:txBody>
        </p:sp>
      </p:grpSp>
      <p:pic>
        <p:nvPicPr>
          <p:cNvPr id="76" name="Picture 7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6171" y="2211473"/>
            <a:ext cx="6059949" cy="354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47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608</Words>
  <Application>Microsoft Office PowerPoint</Application>
  <PresentationFormat>Widescreen</PresentationFormat>
  <Paragraphs>180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38</cp:revision>
  <dcterms:created xsi:type="dcterms:W3CDTF">2014-10-30T19:23:19Z</dcterms:created>
  <dcterms:modified xsi:type="dcterms:W3CDTF">2016-09-12T09:45:04Z</dcterms:modified>
</cp:coreProperties>
</file>