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20/10/2015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20/10/2015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Primitive data types, integer, real/floating point, character, string and Boolean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Complete the following table, providing a simple and concise definition of each primitive data type and then at least two examples of each.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1863590"/>
              </p:ext>
            </p:extLst>
          </p:nvPr>
        </p:nvGraphicFramePr>
        <p:xfrm>
          <a:off x="413594" y="2378533"/>
          <a:ext cx="11392684" cy="372286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77641"/>
                <a:gridCol w="6230868"/>
                <a:gridCol w="1294725"/>
                <a:gridCol w="1294725"/>
                <a:gridCol w="1294725"/>
              </a:tblGrid>
              <a:tr h="620477">
                <a:tc>
                  <a:txBody>
                    <a:bodyPr/>
                    <a:lstStyle/>
                    <a:p>
                      <a:r>
                        <a:rPr lang="en-GB" dirty="0" smtClean="0"/>
                        <a:t>Data type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Description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Example 1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Example 2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Example 3</a:t>
                      </a:r>
                      <a:endParaRPr lang="en-GB" dirty="0"/>
                    </a:p>
                  </a:txBody>
                  <a:tcPr anchor="ctr"/>
                </a:tc>
              </a:tr>
              <a:tr h="620477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Integer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dirty="0"/>
                    </a:p>
                  </a:txBody>
                  <a:tcPr anchor="ctr"/>
                </a:tc>
              </a:tr>
              <a:tr h="620477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Real</a:t>
                      </a:r>
                      <a:r>
                        <a:rPr lang="en-GB" baseline="0" dirty="0" smtClean="0"/>
                        <a:t> / Float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 anchor="ctr"/>
                </a:tc>
              </a:tr>
              <a:tr h="620477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Char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 anchor="ctr"/>
                </a:tc>
              </a:tr>
              <a:tr h="620477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String 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 anchor="ctr"/>
                </a:tc>
              </a:tr>
              <a:tr h="620477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/>
                        <a:t>Boolean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57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39</cp:revision>
  <dcterms:created xsi:type="dcterms:W3CDTF">2014-10-30T19:23:19Z</dcterms:created>
  <dcterms:modified xsi:type="dcterms:W3CDTF">2015-10-20T13:51:32Z</dcterms:modified>
</cp:coreProperties>
</file>