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85" d="100"/>
          <a:sy n="85" d="100"/>
        </p:scale>
        <p:origin x="108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opyrightservice.co.uk/copyright/uk_law_summary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The Copyright Design and </a:t>
            </a:r>
            <a:r>
              <a:rPr lang="en-GB">
                <a:solidFill>
                  <a:srgbClr val="C00000"/>
                </a:solidFill>
              </a:rPr>
              <a:t>Patents Act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Computer-related legislation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7"/>
            <a:ext cx="1096319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/>
              <a:t>Electronic data includes many formats, including text, images, sounds and software. Explain the following points of the Copyright Design and Patents Act using this source and further research: </a:t>
            </a:r>
            <a:r>
              <a:rPr lang="en-GB" dirty="0">
                <a:hlinkClick r:id="rId2"/>
              </a:rPr>
              <a:t>https://copyrightservice.co.uk/copyright/uk_law_summary</a:t>
            </a:r>
            <a:endParaRPr lang="en-GB" dirty="0"/>
          </a:p>
          <a:p>
            <a:pPr marL="800100" lvl="1" indent="-342900">
              <a:buFont typeface="+mj-lt"/>
              <a:buAutoNum type="alphaLcParenR"/>
            </a:pPr>
            <a:endParaRPr lang="en-GB" dirty="0"/>
          </a:p>
          <a:p>
            <a:pPr marL="800100" lvl="1" indent="-342900">
              <a:buFont typeface="+mj-lt"/>
              <a:buAutoNum type="alphaLcParenR"/>
            </a:pPr>
            <a:r>
              <a:rPr lang="en-GB" dirty="0"/>
              <a:t>The purpose of the Act.</a:t>
            </a:r>
            <a:endParaRPr lang="en-GB" dirty="0">
              <a:solidFill>
                <a:srgbClr val="45464D"/>
              </a:solidFill>
              <a:latin typeface="Noto Sans"/>
            </a:endParaRPr>
          </a:p>
          <a:p>
            <a:pPr marL="800100" lvl="1" indent="-342900">
              <a:buFont typeface="+mj-lt"/>
              <a:buAutoNum type="alphaLcParenR"/>
            </a:pPr>
            <a:r>
              <a:rPr lang="en-GB" dirty="0"/>
              <a:t>Whether ideas are covered. </a:t>
            </a:r>
          </a:p>
          <a:p>
            <a:pPr marL="800100" lvl="1" indent="-342900">
              <a:buFont typeface="+mj-lt"/>
              <a:buAutoNum type="alphaLcParenR" startAt="3"/>
            </a:pPr>
            <a:r>
              <a:rPr lang="en-GB" dirty="0"/>
              <a:t>Who owns the rights to works produced.</a:t>
            </a:r>
          </a:p>
          <a:p>
            <a:pPr marL="800100" lvl="1" indent="-342900">
              <a:buFont typeface="+mj-lt"/>
              <a:buAutoNum type="alphaLcParenR" startAt="3"/>
            </a:pPr>
            <a:r>
              <a:rPr lang="en-GB" dirty="0"/>
              <a:t>Exemptions.</a:t>
            </a:r>
          </a:p>
          <a:p>
            <a:pPr marL="800100" lvl="1" indent="-342900">
              <a:buFont typeface="+mj-lt"/>
              <a:buAutoNum type="alphaLcParenR" startAt="3"/>
            </a:pPr>
            <a:r>
              <a:rPr lang="en-GB" dirty="0"/>
              <a:t>Types of works and the duration of rights to copyright.</a:t>
            </a:r>
          </a:p>
          <a:p>
            <a:pPr marL="800100" lvl="1" indent="-342900">
              <a:buFont typeface="+mj-lt"/>
              <a:buAutoNum type="alphaLcParenR" startAt="3"/>
            </a:pPr>
            <a:r>
              <a:rPr lang="en-GB" dirty="0"/>
              <a:t>The role of creative commons and </a:t>
            </a:r>
            <a:r>
              <a:rPr lang="en-GB"/>
              <a:t>open-source software.</a:t>
            </a:r>
            <a:endParaRPr lang="en-GB" dirty="0"/>
          </a:p>
          <a:p>
            <a:pPr marL="800100" lvl="1" indent="-342900">
              <a:buFont typeface="+mj-lt"/>
              <a:buAutoNum type="alphaLcParenR"/>
            </a:pPr>
            <a:endParaRPr lang="en-GB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119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97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Noto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66</cp:revision>
  <dcterms:created xsi:type="dcterms:W3CDTF">2014-10-30T19:23:19Z</dcterms:created>
  <dcterms:modified xsi:type="dcterms:W3CDTF">2021-06-09T09:39:05Z</dcterms:modified>
</cp:coreProperties>
</file>