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576649" y="2343146"/>
            <a:ext cx="11071654" cy="38434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Von Neumann, Harvard and contemporary </a:t>
            </a:r>
            <a:r>
              <a:rPr lang="en-GB" smtClean="0">
                <a:solidFill>
                  <a:srgbClr val="C00000"/>
                </a:solidFill>
              </a:rPr>
              <a:t>processor </a:t>
            </a:r>
            <a:r>
              <a:rPr lang="en-GB" smtClean="0">
                <a:solidFill>
                  <a:srgbClr val="C00000"/>
                </a:solidFill>
              </a:rPr>
              <a:t>architecture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18334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Study this abstracted view of a dual core processor, which is connected to a single shared data/instruction memory by a single data bus. Can you argue whether this is a Von Neumann or Harvard architecture?</a:t>
            </a:r>
          </a:p>
          <a:p>
            <a:r>
              <a:rPr lang="en-GB" dirty="0" smtClean="0"/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807308" y="2588480"/>
            <a:ext cx="1828800" cy="2529016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Processor core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961503" y="2588480"/>
            <a:ext cx="1441622" cy="980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Level 1 Instruction cache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2961502" y="4137194"/>
            <a:ext cx="1441622" cy="980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Level 1</a:t>
            </a:r>
            <a:br>
              <a:rPr lang="en-GB" dirty="0" smtClean="0"/>
            </a:br>
            <a:r>
              <a:rPr lang="en-GB" dirty="0" smtClean="0"/>
              <a:t>Data cache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728519" y="2588480"/>
            <a:ext cx="1178011" cy="2529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Level 2 </a:t>
            </a:r>
            <a:br>
              <a:rPr lang="en-GB" dirty="0" smtClean="0"/>
            </a:br>
            <a:r>
              <a:rPr lang="en-GB" dirty="0" smtClean="0"/>
              <a:t>general cache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2961502" y="5298728"/>
            <a:ext cx="6215449" cy="61783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Level 3 shared cache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9502345" y="2588480"/>
            <a:ext cx="1828800" cy="2529016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Processor core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7735330" y="2588480"/>
            <a:ext cx="1441622" cy="980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Level 1 Instruction cache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7735329" y="4137194"/>
            <a:ext cx="1441622" cy="980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Level 1</a:t>
            </a:r>
            <a:br>
              <a:rPr lang="en-GB" dirty="0" smtClean="0"/>
            </a:br>
            <a:r>
              <a:rPr lang="en-GB" dirty="0" smtClean="0"/>
              <a:t>Data cache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6231924" y="2588480"/>
            <a:ext cx="1178011" cy="2529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Level 2 </a:t>
            </a:r>
            <a:br>
              <a:rPr lang="en-GB" dirty="0" smtClean="0"/>
            </a:br>
            <a:r>
              <a:rPr lang="en-GB" dirty="0" smtClean="0"/>
              <a:t>general cache</a:t>
            </a:r>
            <a:endParaRPr lang="en-GB" dirty="0"/>
          </a:p>
        </p:txBody>
      </p:sp>
      <p:cxnSp>
        <p:nvCxnSpPr>
          <p:cNvPr id="18" name="Elbow Connector 17"/>
          <p:cNvCxnSpPr>
            <a:stCxn id="4" idx="3"/>
            <a:endCxn id="5" idx="1"/>
          </p:cNvCxnSpPr>
          <p:nvPr/>
        </p:nvCxnSpPr>
        <p:spPr>
          <a:xfrm flipV="1">
            <a:off x="2636108" y="3078631"/>
            <a:ext cx="325395" cy="774357"/>
          </a:xfrm>
          <a:prstGeom prst="bentConnector3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4" idx="3"/>
            <a:endCxn id="8" idx="1"/>
          </p:cNvCxnSpPr>
          <p:nvPr/>
        </p:nvCxnSpPr>
        <p:spPr>
          <a:xfrm>
            <a:off x="2636108" y="3852988"/>
            <a:ext cx="325394" cy="774357"/>
          </a:xfrm>
          <a:prstGeom prst="bentConnector3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4" idx="3"/>
            <a:endCxn id="9" idx="1"/>
          </p:cNvCxnSpPr>
          <p:nvPr/>
        </p:nvCxnSpPr>
        <p:spPr>
          <a:xfrm>
            <a:off x="2636108" y="3852988"/>
            <a:ext cx="20924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1" idx="1"/>
            <a:endCxn id="12" idx="3"/>
          </p:cNvCxnSpPr>
          <p:nvPr/>
        </p:nvCxnSpPr>
        <p:spPr>
          <a:xfrm rot="10800000">
            <a:off x="9176953" y="3078632"/>
            <a:ext cx="325393" cy="774357"/>
          </a:xfrm>
          <a:prstGeom prst="bentConnector3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1" idx="1"/>
            <a:endCxn id="13" idx="3"/>
          </p:cNvCxnSpPr>
          <p:nvPr/>
        </p:nvCxnSpPr>
        <p:spPr>
          <a:xfrm rot="10800000" flipV="1">
            <a:off x="9176951" y="3852987"/>
            <a:ext cx="325394" cy="774357"/>
          </a:xfrm>
          <a:prstGeom prst="bentConnector3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1" idx="1"/>
            <a:endCxn id="14" idx="3"/>
          </p:cNvCxnSpPr>
          <p:nvPr/>
        </p:nvCxnSpPr>
        <p:spPr>
          <a:xfrm flipH="1">
            <a:off x="7409935" y="3852988"/>
            <a:ext cx="209241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11" idx="1"/>
            <a:endCxn id="10" idx="3"/>
          </p:cNvCxnSpPr>
          <p:nvPr/>
        </p:nvCxnSpPr>
        <p:spPr>
          <a:xfrm rot="10800000" flipV="1">
            <a:off x="9176951" y="3852987"/>
            <a:ext cx="325394" cy="1754659"/>
          </a:xfrm>
          <a:prstGeom prst="bentConnector3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4" idx="3"/>
            <a:endCxn id="10" idx="1"/>
          </p:cNvCxnSpPr>
          <p:nvPr/>
        </p:nvCxnSpPr>
        <p:spPr>
          <a:xfrm>
            <a:off x="2636108" y="3852988"/>
            <a:ext cx="325394" cy="1754659"/>
          </a:xfrm>
          <a:prstGeom prst="bentConnector3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76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20</cp:revision>
  <dcterms:created xsi:type="dcterms:W3CDTF">2014-10-30T19:23:19Z</dcterms:created>
  <dcterms:modified xsi:type="dcterms:W3CDTF">2015-09-24T08:55:58Z</dcterms:modified>
</cp:coreProperties>
</file>