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SQL - Interpret and modify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1368596"/>
            <a:ext cx="1210962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1600" dirty="0"/>
              <a:t>For this activity you will need to open the “Tracks Database.accdb” file.</a:t>
            </a:r>
          </a:p>
          <a:p>
            <a:pPr marL="342900" indent="-342900">
              <a:buFont typeface="+mj-lt"/>
              <a:buAutoNum type="arabicPeriod"/>
            </a:pPr>
            <a:endParaRPr lang="en-GB" sz="1600" dirty="0"/>
          </a:p>
          <a:p>
            <a:pPr marL="342900" indent="-342900">
              <a:buFont typeface="+mj-lt"/>
              <a:buAutoNum type="arabicPeriod"/>
            </a:pPr>
            <a:r>
              <a:rPr lang="en-GB" sz="1600" dirty="0"/>
              <a:t>Choose “Query Design” from the “Create” tab.</a:t>
            </a:r>
          </a:p>
          <a:p>
            <a:pPr marL="342900" indent="-342900">
              <a:buFont typeface="+mj-lt"/>
              <a:buAutoNum type="arabicPeriod"/>
            </a:pPr>
            <a:endParaRPr lang="en-GB" sz="1600" dirty="0"/>
          </a:p>
          <a:p>
            <a:pPr marL="342900" indent="-342900">
              <a:buFont typeface="+mj-lt"/>
              <a:buAutoNum type="arabicPeriod"/>
            </a:pPr>
            <a:r>
              <a:rPr lang="en-GB" sz="1600" dirty="0"/>
              <a:t>Add the “Tracks” table.</a:t>
            </a:r>
          </a:p>
          <a:p>
            <a:pPr marL="342900" indent="-342900">
              <a:buFont typeface="+mj-lt"/>
              <a:buAutoNum type="arabicPeriod"/>
            </a:pPr>
            <a:endParaRPr lang="en-GB" sz="1600" dirty="0"/>
          </a:p>
          <a:p>
            <a:pPr marL="342900" indent="-342900">
              <a:buFont typeface="+mj-lt"/>
              <a:buAutoNum type="arabicPeriod"/>
            </a:pPr>
            <a:r>
              <a:rPr lang="en-GB" sz="1600" dirty="0"/>
              <a:t>Start by </a:t>
            </a:r>
            <a:r>
              <a:rPr lang="en-GB" sz="1600" dirty="0" err="1"/>
              <a:t>construcing</a:t>
            </a:r>
            <a:r>
              <a:rPr lang="en-GB" sz="1600" dirty="0"/>
              <a:t> a query using the query building along the bottom of the screen. (Fields can be added from the Tracks list).</a:t>
            </a:r>
          </a:p>
          <a:p>
            <a:pPr marL="342900" indent="-342900">
              <a:buFont typeface="+mj-lt"/>
              <a:buAutoNum type="arabicPeriod"/>
            </a:pPr>
            <a:endParaRPr lang="en-GB" sz="1600" dirty="0"/>
          </a:p>
          <a:p>
            <a:pPr marL="342900" indent="-342900">
              <a:buFont typeface="+mj-lt"/>
              <a:buAutoNum type="arabicPeriod"/>
            </a:pPr>
            <a:endParaRPr lang="en-GB" sz="1600" dirty="0"/>
          </a:p>
          <a:p>
            <a:pPr marL="342900" indent="-342900">
              <a:buFont typeface="+mj-lt"/>
              <a:buAutoNum type="arabicPeriod"/>
            </a:pPr>
            <a:endParaRPr lang="en-GB" sz="1600" dirty="0"/>
          </a:p>
          <a:p>
            <a:pPr marL="342900" indent="-342900">
              <a:buFont typeface="+mj-lt"/>
              <a:buAutoNum type="arabicPeriod"/>
            </a:pPr>
            <a:endParaRPr lang="en-GB" sz="1600" dirty="0"/>
          </a:p>
          <a:p>
            <a:pPr marL="342900" indent="-342900">
              <a:buFont typeface="+mj-lt"/>
              <a:buAutoNum type="arabicPeriod"/>
            </a:pPr>
            <a:endParaRPr lang="en-GB" sz="1600" dirty="0"/>
          </a:p>
          <a:p>
            <a:pPr marL="342900" indent="-342900">
              <a:buFont typeface="+mj-lt"/>
              <a:buAutoNum type="arabicPeriod"/>
            </a:pPr>
            <a:r>
              <a:rPr lang="en-GB" sz="1600" dirty="0"/>
              <a:t>In the top left corner, under the “View” button choose the drop down menu and select “SQL View”.</a:t>
            </a:r>
          </a:p>
          <a:p>
            <a:pPr marL="342900" indent="-342900">
              <a:buFont typeface="+mj-lt"/>
              <a:buAutoNum type="arabicPeriod"/>
            </a:pPr>
            <a:endParaRPr lang="en-GB" sz="1600" dirty="0"/>
          </a:p>
          <a:p>
            <a:pPr marL="342900" indent="-342900">
              <a:buFont typeface="+mj-lt"/>
              <a:buAutoNum type="arabicPeriod"/>
            </a:pPr>
            <a:r>
              <a:rPr lang="en-GB" sz="1600" dirty="0"/>
              <a:t>Study the SQL which has been generated for you by Access.</a:t>
            </a:r>
          </a:p>
          <a:p>
            <a:pPr marL="342900" indent="-342900">
              <a:buFont typeface="+mj-lt"/>
              <a:buAutoNum type="arabicPeriod"/>
            </a:pPr>
            <a:endParaRPr lang="en-GB" sz="1600" dirty="0"/>
          </a:p>
          <a:p>
            <a:pPr marL="342900" indent="-342900">
              <a:buFont typeface="+mj-lt"/>
              <a:buAutoNum type="arabicPeriod"/>
            </a:pPr>
            <a:r>
              <a:rPr lang="en-GB" sz="1600" dirty="0"/>
              <a:t>Now try modifying the SQL directly or writing your own statements from scratch.</a:t>
            </a:r>
          </a:p>
          <a:p>
            <a:endParaRPr lang="en-GB" sz="1600" dirty="0"/>
          </a:p>
        </p:txBody>
      </p:sp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216" y="3220137"/>
            <a:ext cx="4877481" cy="9812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Picture 10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5061" y="4700766"/>
            <a:ext cx="4711908" cy="10547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57260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908</TotalTime>
  <Words>115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90</cp:revision>
  <dcterms:created xsi:type="dcterms:W3CDTF">2014-10-30T19:23:19Z</dcterms:created>
  <dcterms:modified xsi:type="dcterms:W3CDTF">2016-08-21T22:11:22Z</dcterms:modified>
</cp:coreProperties>
</file>