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02/11/2015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Use of sign and magnitude and two's complement to represent negative numbers in binary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Represent the base-10 denary number +</a:t>
            </a:r>
            <a:r>
              <a:rPr lang="en-GB" dirty="0" smtClean="0"/>
              <a:t>117 </a:t>
            </a:r>
            <a:r>
              <a:rPr lang="en-GB" dirty="0" smtClean="0"/>
              <a:t>and </a:t>
            </a:r>
            <a:r>
              <a:rPr lang="en-GB" smtClean="0"/>
              <a:t>-</a:t>
            </a:r>
            <a:r>
              <a:rPr lang="en-GB" smtClean="0"/>
              <a:t>117 </a:t>
            </a:r>
            <a:r>
              <a:rPr lang="en-GB" dirty="0" smtClean="0"/>
              <a:t>using Sign and </a:t>
            </a:r>
            <a:r>
              <a:rPr lang="en-GB" dirty="0"/>
              <a:t>Magnitude form, make sure to fill out the binary weighting </a:t>
            </a:r>
            <a:r>
              <a:rPr lang="en-GB" dirty="0" smtClean="0"/>
              <a:t>line.</a:t>
            </a:r>
            <a:endParaRPr lang="en-GB" dirty="0"/>
          </a:p>
        </p:txBody>
      </p:sp>
      <p:grpSp>
        <p:nvGrpSpPr>
          <p:cNvPr id="5" name="Group 4"/>
          <p:cNvGrpSpPr/>
          <p:nvPr/>
        </p:nvGrpSpPr>
        <p:grpSpPr>
          <a:xfrm>
            <a:off x="2484744" y="2641153"/>
            <a:ext cx="7019089" cy="581799"/>
            <a:chOff x="1299411" y="2598820"/>
            <a:chExt cx="8483467" cy="703179"/>
          </a:xfrm>
        </p:grpSpPr>
        <p:grpSp>
          <p:nvGrpSpPr>
            <p:cNvPr id="6" name="Group 5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?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" name="TextBox 7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2484744" y="3212653"/>
            <a:ext cx="4677321" cy="581799"/>
            <a:chOff x="1299411" y="2598821"/>
            <a:chExt cx="3578887" cy="445168"/>
          </a:xfrm>
        </p:grpSpPr>
        <p:sp>
          <p:nvSpPr>
            <p:cNvPr id="18" name="Rectangle 17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484744" y="3796849"/>
            <a:ext cx="4677321" cy="581799"/>
            <a:chOff x="1299411" y="2598821"/>
            <a:chExt cx="3578887" cy="445168"/>
          </a:xfrm>
        </p:grpSpPr>
        <p:sp>
          <p:nvSpPr>
            <p:cNvPr id="27" name="Rectangle 26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7161469" y="3302478"/>
            <a:ext cx="819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+</a:t>
            </a:r>
            <a:r>
              <a:rPr lang="en-GB" b="1" dirty="0" smtClean="0"/>
              <a:t>117</a:t>
            </a:r>
            <a:endParaRPr lang="en-GB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7169937" y="3895145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-</a:t>
            </a:r>
            <a:r>
              <a:rPr lang="en-GB" b="1" dirty="0" smtClean="0"/>
              <a:t>117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79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42</cp:revision>
  <dcterms:created xsi:type="dcterms:W3CDTF">2014-10-30T19:23:19Z</dcterms:created>
  <dcterms:modified xsi:type="dcterms:W3CDTF">2015-11-02T14:33:08Z</dcterms:modified>
</cp:coreProperties>
</file>