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Relational database, flat file, primary key, foreign key, secondary key, entity relationship modelling, normalisation and indexing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Databases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360358"/>
            <a:ext cx="1195031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1. Using the Tracks Database file, take a screen shot of the data and label the following: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Attribute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Field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Primary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Record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Secondary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Tuple</a:t>
            </a:r>
          </a:p>
          <a:p>
            <a:endParaRPr lang="en-GB" sz="1600" dirty="0"/>
          </a:p>
          <a:p>
            <a:r>
              <a:rPr lang="en-GB" sz="1600" dirty="0" smtClean="0"/>
              <a:t>2. Add an album table so each track belongs to an album.  Define suitable primary keys and set up the relationship between the tables.</a:t>
            </a:r>
          </a:p>
          <a:p>
            <a:r>
              <a:rPr lang="en-GB" sz="1600" dirty="0" smtClean="0"/>
              <a:t>3. Take a second screen shot of the entity relationship model and label:</a:t>
            </a:r>
          </a:p>
          <a:p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Primary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Foreign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smtClean="0"/>
              <a:t>One-to-many relationship</a:t>
            </a:r>
          </a:p>
          <a:p>
            <a:endParaRPr lang="en-GB" sz="1600" dirty="0" smtClean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100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63</cp:revision>
  <dcterms:created xsi:type="dcterms:W3CDTF">2014-10-30T19:23:19Z</dcterms:created>
  <dcterms:modified xsi:type="dcterms:W3CDTF">2016-01-31T19:12:03Z</dcterms:modified>
</cp:coreProperties>
</file>