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1" r:id="rId4"/>
    <p:sldId id="260" r:id="rId5"/>
    <p:sldId id="262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69CB7-3A7C-4B64-8590-9B7344EBF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0AAB81-D995-4BB4-B499-F0C346FC2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EC8A0-D121-4E0A-A9C8-5F905568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D35B-1AA6-44D5-9441-7B3FE28334F2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5F357-898A-4478-93DE-8E1A6DDA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CF888-BF4F-4265-A0BE-69A2CC00C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F59D-BC3D-4F69-A33E-69F359EC6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97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5FA52-B724-4348-B381-6E657999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C7C92-94C7-4DA2-B035-ADB8BDB34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73436-DD2B-4A91-8DBF-E524433A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D35B-1AA6-44D5-9441-7B3FE28334F2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D1B8B-F322-4C76-B55C-F6B865257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38B08-D7F2-4752-B7BA-5725E8C5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F59D-BC3D-4F69-A33E-69F359EC6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01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3C3E02-7728-4E1F-88A2-CD371241D0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38704E-47C1-455E-B16D-73316CB07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6A87-A62E-47C8-BB62-8A0BC820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D35B-1AA6-44D5-9441-7B3FE28334F2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08C5A-6701-4881-A096-F04C7D02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05CE6-F9BE-436C-989E-67858DF4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F59D-BC3D-4F69-A33E-69F359EC6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21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7929E-5063-40AC-82A3-8D5DC5DD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63F1F-FA4A-433A-9880-938EBEC5A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16238-D352-427E-91D3-292FE59C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D35B-1AA6-44D5-9441-7B3FE28334F2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B2C50-D709-4F0F-BCD8-C5B56C6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8D9BE-5A3A-4EC6-8F5E-3F53C489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F59D-BC3D-4F69-A33E-69F359EC6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64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FAB83-65EA-464B-968E-F9173F3F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8676-F63C-485B-B339-BA9759C50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45EBD-6F01-4634-B977-415B2D05D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D35B-1AA6-44D5-9441-7B3FE28334F2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F7DF8-2249-4C30-8E46-5F186019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7B57E-55AB-4C1C-B146-797CD2EC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F59D-BC3D-4F69-A33E-69F359EC6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61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FF94-F4FC-40C2-A8CF-85FBEC801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68CCB-930A-4915-A04D-F0BACDAE6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6DB2E-244E-4484-9A91-DE7045790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8FB3F-DD83-4DE4-A7CE-E2DEE59A5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D35B-1AA6-44D5-9441-7B3FE28334F2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F088F-FCF5-4EA3-81F1-423A8E45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E30F0-7586-4106-8E47-691F9483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F59D-BC3D-4F69-A33E-69F359EC6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86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6E3A1-4E7F-49ED-9795-7C438588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98DD6-0566-4805-9E41-62D3EF1D1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78CA0-36FE-424E-87E1-38CA3EE76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06EDE-FA50-43FB-9479-DA11F4414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30444-82F3-4107-BB09-2C6DEFCCB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65251-26FF-4703-A645-7C47741B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D35B-1AA6-44D5-9441-7B3FE28334F2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8881C-497C-4EC9-87B3-E9965C9ED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B37310-CB72-466F-9B03-2A6D306E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F59D-BC3D-4F69-A33E-69F359EC6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46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BF81D-C8AB-4885-840A-34FF68E1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EB35B-0588-4D98-902B-7FC80E37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D35B-1AA6-44D5-9441-7B3FE28334F2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B2F65-BA93-4023-82B2-398E6014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CB96C-1BF4-41A2-9FA0-0035A4BD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F59D-BC3D-4F69-A33E-69F359EC6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06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BB4E7-2BD7-4AA8-A9D6-003993D2E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D35B-1AA6-44D5-9441-7B3FE28334F2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51CD39-B3EC-47E9-9965-C5D150F9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FBE9F-AAF6-4FFE-A833-41C91369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F59D-BC3D-4F69-A33E-69F359EC6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5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00EF-9519-4330-8E92-01C20850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FC308-97C2-410B-ADA0-CA9C9B497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165C9-227C-4F60-995C-032AB9B05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6EF59-9BB8-4FF2-88A7-E9A943E0B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D35B-1AA6-44D5-9441-7B3FE28334F2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C601E-819C-464C-A8E8-0D6B0196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E38DC-083B-4623-8DFF-4AFAEAE6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F59D-BC3D-4F69-A33E-69F359EC6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08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6B41-974B-4F1B-A854-57CFC73D7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3BB11E-6763-47B0-9196-4BC54E26C5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15275-9CE1-4CC9-8757-F58FFC0B6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D0F39-6A9F-4DF6-A361-A4D7D4D47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D35B-1AA6-44D5-9441-7B3FE28334F2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F5B39-E5CC-469E-A4EA-F643F97E6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6BC8A-2D39-4C35-A69D-FA96C33C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F59D-BC3D-4F69-A33E-69F359EC6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84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A156A4-313C-48DE-AD8B-CB26F2709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9FB0D-5CC3-4EFD-A70F-54178925E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89E21-B100-4258-ADAF-1FDA49F55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9D35B-1AA6-44D5-9441-7B3FE28334F2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6CD14-6096-444B-A6E8-C3A0FF972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3D49C-2676-4A2B-B7B9-53E5C721F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F59D-BC3D-4F69-A33E-69F359EC6F3D}" type="slidenum">
              <a:rPr lang="en-GB" smtClean="0"/>
              <a:t>‹#›</a:t>
            </a:fld>
            <a:endParaRPr lang="en-GB"/>
          </a:p>
        </p:txBody>
      </p:sp>
      <p:pic>
        <p:nvPicPr>
          <p:cNvPr id="4098" name="Picture 2" descr="ENGINEERING: SECTOR SNAPSHOT · PRS">
            <a:extLst>
              <a:ext uri="{FF2B5EF4-FFF2-40B4-BE49-F238E27FC236}">
                <a16:creationId xmlns:a16="http://schemas.microsoft.com/office/drawing/2014/main" id="{84C20399-BD02-49D4-B353-6EAB1A4FF20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8CAC5DA7-7312-44C9-960A-603BEA0BC71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4997959"/>
            <a:ext cx="4038600" cy="22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5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839CDA-C723-4326-86E0-FC5EA9517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46" y="5153627"/>
            <a:ext cx="2403901" cy="160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STEM. Science, technology, engineering, mathematics doodles. - Buy ...">
            <a:extLst>
              <a:ext uri="{FF2B5EF4-FFF2-40B4-BE49-F238E27FC236}">
                <a16:creationId xmlns:a16="http://schemas.microsoft.com/office/drawing/2014/main" id="{4F207D22-2AC7-4294-8D3A-18E791DEE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88" y="5153627"/>
            <a:ext cx="4814479" cy="160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Welcome paper poster with colorful brush strokes Vector Image">
            <a:extLst>
              <a:ext uri="{FF2B5EF4-FFF2-40B4-BE49-F238E27FC236}">
                <a16:creationId xmlns:a16="http://schemas.microsoft.com/office/drawing/2014/main" id="{B545FF5E-EA6F-4A25-8518-3295B282D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3" b="29552"/>
          <a:stretch/>
        </p:blipFill>
        <p:spPr bwMode="auto">
          <a:xfrm rot="21165037">
            <a:off x="887323" y="656605"/>
            <a:ext cx="9954345" cy="395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cording (2)">
            <a:hlinkClick r:id="" action="ppaction://media"/>
            <a:extLst>
              <a:ext uri="{FF2B5EF4-FFF2-40B4-BE49-F238E27FC236}">
                <a16:creationId xmlns:a16="http://schemas.microsoft.com/office/drawing/2014/main" id="{A134BBD5-B4A9-418E-B676-412A343F71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52767" y="43524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5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55E440-8434-44BC-AA7A-B101AF4C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131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Meet the Design Engineering team……..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2C14E3-42CE-4DB5-AC8F-E2E73BEFD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8851" y="4217680"/>
            <a:ext cx="1902348" cy="578435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GB" sz="2800" dirty="0"/>
              <a:t>Mr Braden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7E739-941B-4B33-AB92-C5D4A8816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97427" y="887308"/>
            <a:ext cx="5067545" cy="3153801"/>
          </a:xfrm>
          <a:ln w="28575">
            <a:solidFill>
              <a:srgbClr val="0070C0"/>
            </a:solidFill>
          </a:ln>
        </p:spPr>
        <p:txBody>
          <a:bodyPr/>
          <a:lstStyle/>
          <a:p>
            <a:r>
              <a:rPr lang="en-GB" dirty="0"/>
              <a:t>Fun Facts:</a:t>
            </a:r>
          </a:p>
          <a:p>
            <a:pPr lvl="1"/>
            <a:r>
              <a:rPr lang="en-GB" dirty="0"/>
              <a:t>Worked in the steel industry as an engineer before becoming a teacher</a:t>
            </a:r>
          </a:p>
          <a:p>
            <a:pPr lvl="1"/>
            <a:r>
              <a:rPr lang="en-GB" dirty="0"/>
              <a:t>Absolutely loves to cook, bake bread and build Lego!</a:t>
            </a:r>
          </a:p>
          <a:p>
            <a:pPr lvl="1"/>
            <a:r>
              <a:rPr lang="en-GB" dirty="0"/>
              <a:t>Absolutely LOVE Candyfloss!!</a:t>
            </a:r>
          </a:p>
          <a:p>
            <a:pPr lvl="1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AC34B7-78F7-4EB0-B6C0-DE07A681A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50372" y="2516906"/>
            <a:ext cx="2940134" cy="626808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GB" sz="2800" dirty="0"/>
              <a:t>Mr Green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B554BE-075E-4ED9-BAE0-6C5813E98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31933" y="3300357"/>
            <a:ext cx="4916225" cy="3415815"/>
          </a:xfrm>
          <a:ln w="28575">
            <a:solidFill>
              <a:srgbClr val="00B050"/>
            </a:solidFill>
          </a:ln>
        </p:spPr>
        <p:txBody>
          <a:bodyPr/>
          <a:lstStyle/>
          <a:p>
            <a:r>
              <a:rPr lang="en-GB" dirty="0"/>
              <a:t>Fun Facts:</a:t>
            </a:r>
          </a:p>
          <a:p>
            <a:pPr lvl="1"/>
            <a:r>
              <a:rPr lang="en-GB" dirty="0"/>
              <a:t>Completed the Yorkshire Marathon last year and raised £800 for Macmillan Cancer Support!</a:t>
            </a:r>
          </a:p>
          <a:p>
            <a:pPr lvl="1"/>
            <a:r>
              <a:rPr lang="en-GB" dirty="0"/>
              <a:t>Was an Electronics Engineer before becoming a teacher</a:t>
            </a:r>
          </a:p>
          <a:p>
            <a:pPr lvl="1"/>
            <a:r>
              <a:rPr lang="en-GB" dirty="0"/>
              <a:t>Has a passion for cycling and music…….loves Lego too!!</a:t>
            </a:r>
          </a:p>
        </p:txBody>
      </p:sp>
      <p:pic>
        <p:nvPicPr>
          <p:cNvPr id="10" name="Picture 9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570518DC-AB20-40B8-A504-F425EC507B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5"/>
          <a:stretch/>
        </p:blipFill>
        <p:spPr>
          <a:xfrm>
            <a:off x="9258588" y="169792"/>
            <a:ext cx="2722609" cy="3415815"/>
          </a:xfrm>
          <a:prstGeom prst="rect">
            <a:avLst/>
          </a:prstGeom>
          <a:ln w="190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picture containing person, food, table, indoor&#10;&#10;Description automatically generated">
            <a:extLst>
              <a:ext uri="{FF2B5EF4-FFF2-40B4-BE49-F238E27FC236}">
                <a16:creationId xmlns:a16="http://schemas.microsoft.com/office/drawing/2014/main" id="{C4A16568-D551-404C-AB6E-91600DD1BB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9" b="10846"/>
          <a:stretch/>
        </p:blipFill>
        <p:spPr>
          <a:xfrm>
            <a:off x="77522" y="1767366"/>
            <a:ext cx="2372239" cy="3415815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50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D2544-7B9D-4240-9B1E-868759209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7237"/>
            <a:ext cx="10515600" cy="1325563"/>
          </a:xfrm>
        </p:spPr>
        <p:txBody>
          <a:bodyPr/>
          <a:lstStyle/>
          <a:p>
            <a:r>
              <a:rPr lang="en-GB" b="1" dirty="0"/>
              <a:t>Year 7 Project - Celebration Tea Light Holder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0E7976-64B1-4653-A859-4B9C19D8D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090" y="3885696"/>
            <a:ext cx="5811492" cy="1975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B536EA-FE59-4C30-8392-D49E36BC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539" y="4177393"/>
            <a:ext cx="6186580" cy="210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10EAE-CAB7-41A8-8B57-B7372DD4A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426" y="4410985"/>
            <a:ext cx="6740098" cy="2291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B0B730-6B0F-4B7C-8AAF-6C0EDF2AA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887" y="938292"/>
            <a:ext cx="4930310" cy="2771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1E327C-7A0E-4942-A863-52EA4B65B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4827">
            <a:off x="148856" y="1029437"/>
            <a:ext cx="3381276" cy="2771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Learn Something New Lettering Vector - Download Free Vectors ...">
            <a:extLst>
              <a:ext uri="{FF2B5EF4-FFF2-40B4-BE49-F238E27FC236}">
                <a16:creationId xmlns:a16="http://schemas.microsoft.com/office/drawing/2014/main" id="{AA92A3FE-531A-44E2-B2A5-E4B4A7DE2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602">
            <a:off x="8663521" y="992043"/>
            <a:ext cx="3418259" cy="2392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ACF350-E7CF-4684-8C7C-A771E18AF0F8}"/>
              </a:ext>
            </a:extLst>
          </p:cNvPr>
          <p:cNvSpPr txBox="1"/>
          <p:nvPr/>
        </p:nvSpPr>
        <p:spPr>
          <a:xfrm>
            <a:off x="384313" y="4177393"/>
            <a:ext cx="3803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Bradley Hand ITC" panose="03070402050302030203" pitchFamily="66" charset="0"/>
              </a:rPr>
              <a:t>Project Focus: Learning how to use Computer Aided Design (CAD) to create a project! 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B11EF6B-2A6B-4B68-91F5-381B9521BBEB}"/>
              </a:ext>
            </a:extLst>
          </p:cNvPr>
          <p:cNvSpPr/>
          <p:nvPr/>
        </p:nvSpPr>
        <p:spPr>
          <a:xfrm>
            <a:off x="2981739" y="1138326"/>
            <a:ext cx="1007165" cy="526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CDB4ADB-A62B-478F-A023-70FDED1524EC}"/>
              </a:ext>
            </a:extLst>
          </p:cNvPr>
          <p:cNvSpPr/>
          <p:nvPr/>
        </p:nvSpPr>
        <p:spPr>
          <a:xfrm rot="2700000">
            <a:off x="5773488" y="3517673"/>
            <a:ext cx="1007165" cy="526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21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799C96-395F-47B2-AE96-1D129E62A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8416"/>
            <a:ext cx="10515600" cy="1325563"/>
          </a:xfrm>
        </p:spPr>
        <p:txBody>
          <a:bodyPr/>
          <a:lstStyle/>
          <a:p>
            <a:r>
              <a:rPr lang="en-GB" b="1" dirty="0"/>
              <a:t>Design Engineering VLE…..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28EB5B-DC9D-45E6-948D-36060327A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3440">
            <a:off x="224570" y="1055076"/>
            <a:ext cx="5210913" cy="3114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D73ACF-5971-4337-BC77-7277BC020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3081">
            <a:off x="6361263" y="200604"/>
            <a:ext cx="5576701" cy="331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F44E8D-B659-40B5-9BA3-483E794F6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05814">
            <a:off x="4708165" y="3120668"/>
            <a:ext cx="4950619" cy="3416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96D15303-6320-4095-811A-2AC7357FA5FA}"/>
              </a:ext>
            </a:extLst>
          </p:cNvPr>
          <p:cNvSpPr/>
          <p:nvPr/>
        </p:nvSpPr>
        <p:spPr>
          <a:xfrm>
            <a:off x="4716516" y="1239769"/>
            <a:ext cx="1607411" cy="52050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B96A259C-AA78-4A65-8452-8B20AD53B294}"/>
              </a:ext>
            </a:extLst>
          </p:cNvPr>
          <p:cNvSpPr/>
          <p:nvPr/>
        </p:nvSpPr>
        <p:spPr>
          <a:xfrm rot="1425011">
            <a:off x="9912626" y="3457793"/>
            <a:ext cx="1205948" cy="2152865"/>
          </a:xfrm>
          <a:prstGeom prst="curvedLeftArrow">
            <a:avLst>
              <a:gd name="adj1" fmla="val 26798"/>
              <a:gd name="adj2" fmla="val 77305"/>
              <a:gd name="adj3" fmla="val 41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206C1B-0507-4AEC-83DF-4DCAC83F2E21}"/>
              </a:ext>
            </a:extLst>
          </p:cNvPr>
          <p:cNvSpPr txBox="1"/>
          <p:nvPr/>
        </p:nvSpPr>
        <p:spPr>
          <a:xfrm>
            <a:off x="689113" y="4505739"/>
            <a:ext cx="3498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Bradley Hand ITC" panose="03070402050302030203" pitchFamily="66" charset="0"/>
              </a:rPr>
              <a:t>To help and support your learning………</a:t>
            </a:r>
          </a:p>
        </p:txBody>
      </p:sp>
    </p:spTree>
    <p:extLst>
      <p:ext uri="{BB962C8B-B14F-4D97-AF65-F5344CB8AC3E}">
        <p14:creationId xmlns:p14="http://schemas.microsoft.com/office/powerpoint/2010/main" val="2302029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467CA-CA40-4B37-986B-EC027302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6459"/>
            <a:ext cx="10515600" cy="1325563"/>
          </a:xfrm>
        </p:spPr>
        <p:txBody>
          <a:bodyPr/>
          <a:lstStyle/>
          <a:p>
            <a:r>
              <a:rPr lang="en-GB" b="1" dirty="0"/>
              <a:t>Why is Engineering important?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56361E-E0AB-477B-A920-EF9DD890B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3658" y="2611623"/>
            <a:ext cx="6068256" cy="407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9DA26D-B830-421C-917C-ED2724D8C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34" y="939203"/>
            <a:ext cx="6254235" cy="289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The engineering gender gap: time to take action">
            <a:extLst>
              <a:ext uri="{FF2B5EF4-FFF2-40B4-BE49-F238E27FC236}">
                <a16:creationId xmlns:a16="http://schemas.microsoft.com/office/drawing/2014/main" id="{FA739C3F-B6C3-42E4-8B71-0AF0775DF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928" y="123652"/>
            <a:ext cx="4304238" cy="2690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352C30-9F73-4FB2-BBE1-E557E7314563}"/>
              </a:ext>
            </a:extLst>
          </p:cNvPr>
          <p:cNvSpPr txBox="1"/>
          <p:nvPr/>
        </p:nvSpPr>
        <p:spPr>
          <a:xfrm>
            <a:off x="5666545" y="4404444"/>
            <a:ext cx="59224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adley Hand ITC" panose="03070402050302030203" pitchFamily="66" charset="0"/>
              </a:rPr>
              <a:t>Engineering is the process of designing the human-made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i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adley Hand ITC" panose="03070402050302030203" pitchFamily="66" charset="0"/>
              </a:rPr>
              <a:t>Engineers use knowledge and creativity to find solutions to society’s problems.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adley Hand ITC" panose="03070402050302030203" pitchFamily="66" charset="0"/>
              </a:rPr>
              <a:t>Engineers always look for ways to improve things.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6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7 ways to flex your creative muscles - Career Advice | PYM">
            <a:extLst>
              <a:ext uri="{FF2B5EF4-FFF2-40B4-BE49-F238E27FC236}">
                <a16:creationId xmlns:a16="http://schemas.microsoft.com/office/drawing/2014/main" id="{4FF6A115-199E-4114-A071-5E2D98D86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246" y="820193"/>
            <a:ext cx="5501020" cy="419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You Only Get Answers to the Questions You Ask">
            <a:extLst>
              <a:ext uri="{FF2B5EF4-FFF2-40B4-BE49-F238E27FC236}">
                <a16:creationId xmlns:a16="http://schemas.microsoft.com/office/drawing/2014/main" id="{3CE9770C-1129-4F41-B415-CD57C54FE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4" y="2267379"/>
            <a:ext cx="3405396" cy="1915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39496-CBF6-4015-8B85-41581D5D6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4" y="-263663"/>
            <a:ext cx="10515600" cy="1325563"/>
          </a:xfrm>
        </p:spPr>
        <p:txBody>
          <a:bodyPr/>
          <a:lstStyle/>
          <a:p>
            <a:r>
              <a:rPr lang="en-GB" b="1" dirty="0"/>
              <a:t>Remember to….</a:t>
            </a:r>
          </a:p>
        </p:txBody>
      </p:sp>
      <p:pic>
        <p:nvPicPr>
          <p:cNvPr id="3080" name="Picture 8" descr="Asking Good Questions - PSA Training and Development">
            <a:extLst>
              <a:ext uri="{FF2B5EF4-FFF2-40B4-BE49-F238E27FC236}">
                <a16:creationId xmlns:a16="http://schemas.microsoft.com/office/drawing/2014/main" id="{BF167E0A-9604-440F-99FC-DF0F1B76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4" y="713634"/>
            <a:ext cx="2041578" cy="1701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tay creative and have fun! | julieoriginals">
            <a:extLst>
              <a:ext uri="{FF2B5EF4-FFF2-40B4-BE49-F238E27FC236}">
                <a16:creationId xmlns:a16="http://schemas.microsoft.com/office/drawing/2014/main" id="{A4144776-FF6B-4270-906D-6C8AC3E73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048" y="150989"/>
            <a:ext cx="4259788" cy="3407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EE1B0BB-CECD-45FE-9A24-55D219B7D149}"/>
              </a:ext>
            </a:extLst>
          </p:cNvPr>
          <p:cNvSpPr txBox="1">
            <a:spLocks/>
          </p:cNvSpPr>
          <p:nvPr/>
        </p:nvSpPr>
        <p:spPr>
          <a:xfrm>
            <a:off x="4332027" y="5532437"/>
            <a:ext cx="78599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Bradley Hand ITC" panose="03070402050302030203" pitchFamily="66" charset="0"/>
              </a:rPr>
              <a:t>….we are really looking forward to meeting you in September!!!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CE2630-7072-4699-BC8B-7026699457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6818">
            <a:off x="511845" y="4062829"/>
            <a:ext cx="2927953" cy="1325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2" name="Picture 20" descr="Keep Calm and Believe in Yourself. You Can Do It. (With images ...">
            <a:extLst>
              <a:ext uri="{FF2B5EF4-FFF2-40B4-BE49-F238E27FC236}">
                <a16:creationId xmlns:a16="http://schemas.microsoft.com/office/drawing/2014/main" id="{3761265B-B2C3-4072-8C5C-58E8BEA6C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5947">
            <a:off x="9070452" y="3388443"/>
            <a:ext cx="2910097" cy="2124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092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166</Words>
  <Application>Microsoft Office PowerPoint</Application>
  <PresentationFormat>Widescreen</PresentationFormat>
  <Paragraphs>23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Bradley Hand ITC</vt:lpstr>
      <vt:lpstr>Calibri</vt:lpstr>
      <vt:lpstr>Calibri Light</vt:lpstr>
      <vt:lpstr>Office Theme</vt:lpstr>
      <vt:lpstr>PowerPoint Presentation</vt:lpstr>
      <vt:lpstr>Meet the Design Engineering team……..</vt:lpstr>
      <vt:lpstr>Year 7 Project - Celebration Tea Light Holder</vt:lpstr>
      <vt:lpstr>Design Engineering VLE…..</vt:lpstr>
      <vt:lpstr>Why is Engineering important?</vt:lpstr>
      <vt:lpstr>Remember to….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Braden</dc:creator>
  <cp:lastModifiedBy>Mr Braden</cp:lastModifiedBy>
  <cp:revision>23</cp:revision>
  <dcterms:created xsi:type="dcterms:W3CDTF">2020-05-22T05:37:53Z</dcterms:created>
  <dcterms:modified xsi:type="dcterms:W3CDTF">2020-05-22T09:33:47Z</dcterms:modified>
</cp:coreProperties>
</file>