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en-US" sz="1600" dirty="0"/>
              <a:t>Show how to normalise this flat file into third normal form:</a:t>
            </a:r>
            <a:br>
              <a:rPr lang="en-GB" altLang="en-US" sz="1600" dirty="0"/>
            </a:br>
            <a:br>
              <a:rPr lang="en-GB" altLang="en-US" sz="1600" dirty="0"/>
            </a:br>
            <a:r>
              <a:rPr lang="en-GB" altLang="en-US" sz="1600" dirty="0"/>
              <a:t>BOOKS (Author, Title, ISBN)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307150D-CB02-4347-8CD1-1D0D9DDA7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081953"/>
              </p:ext>
            </p:extLst>
          </p:nvPr>
        </p:nvGraphicFramePr>
        <p:xfrm>
          <a:off x="3290233" y="2928827"/>
          <a:ext cx="5611532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19696">
                  <a:extLst>
                    <a:ext uri="{9D8B030D-6E8A-4147-A177-3AD203B41FA5}">
                      <a16:colId xmlns:a16="http://schemas.microsoft.com/office/drawing/2014/main" val="4159066637"/>
                    </a:ext>
                  </a:extLst>
                </a:gridCol>
                <a:gridCol w="1741923">
                  <a:extLst>
                    <a:ext uri="{9D8B030D-6E8A-4147-A177-3AD203B41FA5}">
                      <a16:colId xmlns:a16="http://schemas.microsoft.com/office/drawing/2014/main" val="953428895"/>
                    </a:ext>
                  </a:extLst>
                </a:gridCol>
                <a:gridCol w="1149913">
                  <a:extLst>
                    <a:ext uri="{9D8B030D-6E8A-4147-A177-3AD203B41FA5}">
                      <a16:colId xmlns:a16="http://schemas.microsoft.com/office/drawing/2014/main" val="3931013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Author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Title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ISBN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692947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Neil </a:t>
                      </a:r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Gaiman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Terry Pratchett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Good omens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0060853980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7582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Terry Pratchett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colour of magic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0062225677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4899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Lisa Lutz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Heads you lose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0399157409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5586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David Hayward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Heads you lose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0399157409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0878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Lisa Lutz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passenger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1451686641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413055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Lisa Lutz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passenger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1451686641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937242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Jodi Picoult, Samantha van Leer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Between the lines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1451635818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505911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80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523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/>
              <a:t>Rules of database normalisation:</a:t>
            </a:r>
          </a:p>
          <a:p>
            <a:endParaRPr lang="en-GB" altLang="en-US" sz="16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0NF/Flat file: fields are in one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field names must be unique.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from the same domain, i.e. of the same data type, e.g. string, integer etc.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atomic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i.e. only one item of data can be in each field.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repeating data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(delete duplicates or introduce a count field if necessary).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table has a primary key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(this may be a composite key at this stage).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6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1NF.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Partial dependencies are removed so that </a:t>
            </a:r>
            <a:r>
              <a:rPr lang="en-GB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 field is dependent on the primary key.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(fields that are dependent on part of the composite key are moved to a new table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 primary and foreign key links).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that many-to-many relationships can’t exist so they must be resolved to two one-to-many relationships using a linking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2NF.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Transitive dependencies are removed.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Fields whose value depends on the value of another field in the table are moved to their own table to prevent inconsistencies if case should arise when only one value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updated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altLang="en-US" sz="1600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F7509FD-AD6D-4D6D-B895-10495203E38F}"/>
              </a:ext>
            </a:extLst>
          </p:cNvPr>
          <p:cNvSpPr/>
          <p:nvPr/>
        </p:nvSpPr>
        <p:spPr>
          <a:xfrm>
            <a:off x="8786192" y="713821"/>
            <a:ext cx="3167270" cy="1351722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The red text is what you will see written in exam mark schemes.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1935</TotalTime>
  <Words>313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81</cp:revision>
  <dcterms:created xsi:type="dcterms:W3CDTF">2014-10-30T19:23:19Z</dcterms:created>
  <dcterms:modified xsi:type="dcterms:W3CDTF">2021-03-09T09:54:31Z</dcterms:modified>
</cp:coreProperties>
</file>