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Assembly language (including following and writing programs with Little Man Computer)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Introduction to programming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950209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 smtClean="0"/>
              <a:t>Circle programming: algorithm </a:t>
            </a:r>
            <a:r>
              <a:rPr lang="en-GB" dirty="0" smtClean="0"/>
              <a:t>for triangular numbers.</a:t>
            </a:r>
            <a:endParaRPr lang="en-GB" dirty="0" smtClean="0"/>
          </a:p>
          <a:p>
            <a:endParaRPr lang="en-GB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Give every student one A4 sheet with a command and the algorithm for the program.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/>
              <a:t>Sit the students in a circle</a:t>
            </a:r>
            <a:r>
              <a:rPr lang="en-GB" dirty="0" smtClean="0"/>
              <a:t>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Fold the paper in half so the algorithm faces the student and the command faces the circle.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Challenge the students to collaborate and change seats so the commands are in order so </a:t>
            </a:r>
            <a:r>
              <a:rPr lang="en-GB" dirty="0"/>
              <a:t>the program works</a:t>
            </a:r>
            <a:r>
              <a:rPr lang="en-GB" dirty="0" smtClean="0"/>
              <a:t>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Check the answer in LMC.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If you have more commands than students, some empty chairs will also be required.</a:t>
            </a:r>
            <a:br>
              <a:rPr lang="en-GB" dirty="0" smtClean="0"/>
            </a:br>
            <a:r>
              <a:rPr lang="en-GB" dirty="0" smtClean="0"/>
              <a:t>If you have more students than commands, some will need to co-ordinate and check the program.</a:t>
            </a:r>
          </a:p>
        </p:txBody>
      </p:sp>
      <p:pic>
        <p:nvPicPr>
          <p:cNvPr id="1026" name="Picture 2" descr="https://farm4.staticflickr.com/3026/2626682758_aff9e549be_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0654" y="1475627"/>
            <a:ext cx="2105773" cy="2105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816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678</TotalTime>
  <Words>90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 Hillyard</cp:lastModifiedBy>
  <cp:revision>68</cp:revision>
  <dcterms:created xsi:type="dcterms:W3CDTF">2014-10-30T19:23:19Z</dcterms:created>
  <dcterms:modified xsi:type="dcterms:W3CDTF">2016-03-19T12:43:55Z</dcterms:modified>
</cp:coreProperties>
</file>