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6" r:id="rId6"/>
    <p:sldId id="271" r:id="rId7"/>
    <p:sldId id="263" r:id="rId8"/>
    <p:sldId id="264" r:id="rId9"/>
    <p:sldId id="265" r:id="rId10"/>
    <p:sldId id="273" r:id="rId11"/>
    <p:sldId id="266" r:id="rId12"/>
    <p:sldId id="275" r:id="rId13"/>
    <p:sldId id="267" r:id="rId14"/>
    <p:sldId id="268" r:id="rId15"/>
    <p:sldId id="269" r:id="rId16"/>
    <p:sldId id="270" r:id="rId17"/>
    <p:sldId id="262" r:id="rId18"/>
    <p:sldId id="272" r:id="rId19"/>
    <p:sldId id="274" r:id="rId20"/>
    <p:sldId id="261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  <a:srgbClr val="FFB3B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584" autoAdjust="0"/>
    <p:restoredTop sz="94660"/>
  </p:normalViewPr>
  <p:slideViewPr>
    <p:cSldViewPr snapToGrid="0">
      <p:cViewPr>
        <p:scale>
          <a:sx n="100" d="100"/>
          <a:sy n="100" d="100"/>
        </p:scale>
        <p:origin x="4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Hand out the </a:t>
            </a:r>
            <a:r>
              <a:rPr lang="en-GB" dirty="0" smtClean="0"/>
              <a:t>Magnetic / Optical / Solid State </a:t>
            </a:r>
            <a:r>
              <a:rPr lang="en-GB" dirty="0"/>
              <a:t>cards to the students.</a:t>
            </a:r>
          </a:p>
          <a:p>
            <a:pPr marL="342900" indent="-342900">
              <a:buAutoNum type="arabicPeriod"/>
            </a:pPr>
            <a:r>
              <a:rPr lang="en-GB" dirty="0">
                <a:cs typeface="Consolas" panose="020B0609020204030204" pitchFamily="49" charset="0"/>
              </a:rPr>
              <a:t>As you show each slide on the board, they hold up the correct card.</a:t>
            </a:r>
          </a:p>
          <a:p>
            <a:pPr marL="342900" indent="-342900">
              <a:buAutoNum type="arabicPeriod"/>
            </a:pPr>
            <a:r>
              <a:rPr lang="en-GB" dirty="0">
                <a:cs typeface="Consolas" panose="020B0609020204030204" pitchFamily="49" charset="0"/>
              </a:rPr>
              <a:t>Answer animates on each slide for sharing with the class and simplicity.</a:t>
            </a:r>
            <a:endParaRPr lang="en-GB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Very fast burst read/write speeds due to data being physically close and easy to recover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2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  <a:endParaRPr lang="en-GB" sz="11500" b="1" dirty="0"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Uses: Personal computers, main frames, storage of vast quantities of data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14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Advantage: Highly durable, very fast read/write speeds, no noise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7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Data stored on pits and lands circulating outwards from the centre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Optical </a:t>
            </a:r>
            <a:r>
              <a:rPr lang="en-GB" sz="115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Storage</a:t>
            </a:r>
            <a:endParaRPr lang="en-GB" sz="3600" dirty="0">
              <a:solidFill>
                <a:srgbClr val="C000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1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A laser reads over the pits and lands and a high frequency signal is created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Optical </a:t>
            </a:r>
            <a:r>
              <a:rPr lang="en-GB" sz="115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Storage</a:t>
            </a:r>
            <a:endParaRPr lang="en-GB" sz="3600" dirty="0">
              <a:solidFill>
                <a:srgbClr val="C000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9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Advantage: Cheap, easily portable, durable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Optical </a:t>
            </a:r>
            <a:r>
              <a:rPr lang="en-GB" sz="115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Storage</a:t>
            </a:r>
            <a:endParaRPr lang="en-GB" sz="3600" dirty="0">
              <a:solidFill>
                <a:srgbClr val="C000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39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Disadvantage: Less storage capacity compared to other types.  Must have appropriate reader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Optical </a:t>
            </a:r>
            <a:r>
              <a:rPr lang="en-GB" sz="115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Storage</a:t>
            </a:r>
            <a:endParaRPr lang="en-GB" sz="3600" dirty="0">
              <a:solidFill>
                <a:srgbClr val="C000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81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  <a:endParaRPr lang="en-GB" sz="11500" b="1" dirty="0"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Disk heads mounted on mechanical arms read and write the data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41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Uses non volatile flash memory to store information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96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No mechanical moving parts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3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559858"/>
            <a:ext cx="1195031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</a:p>
        </p:txBody>
      </p:sp>
    </p:spTree>
    <p:extLst>
      <p:ext uri="{BB962C8B-B14F-4D97-AF65-F5344CB8AC3E}">
        <p14:creationId xmlns:p14="http://schemas.microsoft.com/office/powerpoint/2010/main" val="142170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Consists of two surfaces, each of which contains concentric </a:t>
            </a:r>
            <a:r>
              <a:rPr lang="en-GB" sz="4800" dirty="0">
                <a:cs typeface="Consolas" panose="020B0609020204030204" pitchFamily="49" charset="0"/>
              </a:rPr>
              <a:t>circles with </a:t>
            </a:r>
            <a:r>
              <a:rPr lang="en-GB" sz="4800" dirty="0" smtClean="0">
                <a:cs typeface="Consolas" panose="020B0609020204030204" pitchFamily="49" charset="0"/>
              </a:rPr>
              <a:t>each </a:t>
            </a:r>
            <a:r>
              <a:rPr lang="en-GB" sz="4800" dirty="0">
                <a:cs typeface="Consolas" panose="020B0609020204030204" pitchFamily="49" charset="0"/>
              </a:rPr>
              <a:t>track divided into sectors</a:t>
            </a: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  <a:endParaRPr lang="en-GB" sz="11500" b="1" dirty="0"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1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Uses: Personal hand held devices, tablets, smart phones, military all terrain laptops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72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559858"/>
            <a:ext cx="1195031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Optical </a:t>
            </a:r>
          </a:p>
          <a:p>
            <a:pPr algn="ctr"/>
            <a:r>
              <a:rPr lang="en-GB" sz="138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Storage</a:t>
            </a:r>
            <a:endParaRPr lang="en-GB" sz="4000" dirty="0" smtClean="0">
              <a:solidFill>
                <a:srgbClr val="C000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59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559858"/>
            <a:ext cx="1195031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b="1" dirty="0" smtClean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</p:spTree>
    <p:extLst>
      <p:ext uri="{BB962C8B-B14F-4D97-AF65-F5344CB8AC3E}">
        <p14:creationId xmlns:p14="http://schemas.microsoft.com/office/powerpoint/2010/main" val="234902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Disadvantage: Expensive at present, less storage capacity than other devices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8181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Solid State Storage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4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Uses: Songs, videos, mult</a:t>
            </a:r>
            <a:r>
              <a:rPr lang="en-GB" sz="4800" dirty="0" smtClean="0">
                <a:cs typeface="Consolas" panose="020B0609020204030204" pitchFamily="49" charset="0"/>
              </a:rPr>
              <a:t>i-media storage. Backups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Optical </a:t>
            </a:r>
            <a:r>
              <a:rPr lang="en-GB" sz="11500" b="1" dirty="0" smtClean="0">
                <a:solidFill>
                  <a:srgbClr val="C000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Storage</a:t>
            </a:r>
            <a:endParaRPr lang="en-GB" sz="3600" dirty="0">
              <a:solidFill>
                <a:srgbClr val="C000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15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  <a:endParaRPr lang="en-GB" sz="11500" b="1" dirty="0"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00" y="1551066"/>
            <a:ext cx="1195031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Multiple disk platters allow for tracks that are accessible from one position of the read-write heads forming a cylinder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12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  <a:endParaRPr lang="en-GB" sz="11500" b="1" dirty="0"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Advantage: is cheaper and vast storage capacity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1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77" y="3911179"/>
            <a:ext cx="1195031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>
                <a:latin typeface="Calibri" panose="020F0502020204030204" pitchFamily="34" charset="0"/>
                <a:cs typeface="Consolas" panose="020B0609020204030204" pitchFamily="49" charset="0"/>
              </a:rPr>
              <a:t>Magnetic Storage</a:t>
            </a:r>
            <a:endParaRPr lang="en-GB" sz="11500" b="1" dirty="0">
              <a:latin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00" y="1551066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cs typeface="Consolas" panose="020B0609020204030204" pitchFamily="49" charset="0"/>
              </a:rPr>
              <a:t>Disadvantage: is lots of mechanical moving parts, durability is an issue</a:t>
            </a:r>
            <a:endParaRPr lang="en-GB" sz="4800" dirty="0">
              <a:cs typeface="Consolas" panose="020B0609020204030204" pitchFamily="49" charset="0"/>
            </a:endParaRPr>
          </a:p>
          <a:p>
            <a:endParaRPr lang="en-GB" sz="4800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7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567</Words>
  <Application>Microsoft Office PowerPoint</Application>
  <PresentationFormat>Widescreen</PresentationFormat>
  <Paragraphs>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47</cp:revision>
  <dcterms:created xsi:type="dcterms:W3CDTF">2014-10-30T19:23:19Z</dcterms:created>
  <dcterms:modified xsi:type="dcterms:W3CDTF">2015-10-06T17:25:32Z</dcterms:modified>
</cp:coreProperties>
</file>