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7A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Addition and subtraction of binary integers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Add together the positive base-10 denary </a:t>
            </a:r>
            <a:r>
              <a:rPr lang="en-GB" smtClean="0"/>
              <a:t>numbers 1024, </a:t>
            </a:r>
            <a:r>
              <a:rPr lang="en-GB" dirty="0" smtClean="0"/>
              <a:t>311 and 601.  Store the result in 12-bit binary using Two’s Complement. Make sure to show any carry bits used.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932545" y="2378685"/>
            <a:ext cx="7019089" cy="581799"/>
            <a:chOff x="1299411" y="2598820"/>
            <a:chExt cx="8483467" cy="703179"/>
          </a:xfrm>
        </p:grpSpPr>
        <p:grpSp>
          <p:nvGrpSpPr>
            <p:cNvPr id="6" name="Group 5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128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64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32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3932545" y="2950185"/>
            <a:ext cx="581799" cy="581799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?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17618" y="2950185"/>
            <a:ext cx="581799" cy="581799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?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02695" y="2950185"/>
            <a:ext cx="581799" cy="581799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?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687768" y="2950185"/>
            <a:ext cx="581799" cy="581799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?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72844" y="2950185"/>
            <a:ext cx="581799" cy="581799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?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857917" y="2950186"/>
            <a:ext cx="581799" cy="581798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?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442994" y="2950185"/>
            <a:ext cx="581799" cy="581799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?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28067" y="2950185"/>
            <a:ext cx="581799" cy="581799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?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609268" y="3040011"/>
            <a:ext cx="82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1024</a:t>
            </a:r>
            <a:endParaRPr lang="en-GB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8617736" y="3632678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311</a:t>
            </a:r>
            <a:endParaRPr lang="en-GB" b="1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32546" y="4778986"/>
            <a:ext cx="4677321" cy="581799"/>
            <a:chOff x="1299411" y="2598821"/>
            <a:chExt cx="3578887" cy="445168"/>
          </a:xfrm>
          <a:solidFill>
            <a:srgbClr val="FFA7A7"/>
          </a:solidFill>
        </p:grpSpPr>
        <p:sp>
          <p:nvSpPr>
            <p:cNvPr id="38" name="Rectangle 3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8626204" y="4877281"/>
            <a:ext cx="2486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1024 + 311 + </a:t>
            </a:r>
            <a:r>
              <a:rPr lang="en-GB" b="1" smtClean="0"/>
              <a:t>601 </a:t>
            </a:r>
            <a:r>
              <a:rPr lang="en-GB" b="1" smtClean="0"/>
              <a:t>= 1936</a:t>
            </a:r>
            <a:endParaRPr lang="en-GB" b="1" dirty="0"/>
          </a:p>
        </p:txBody>
      </p:sp>
      <p:grpSp>
        <p:nvGrpSpPr>
          <p:cNvPr id="47" name="Group 46"/>
          <p:cNvGrpSpPr/>
          <p:nvPr/>
        </p:nvGrpSpPr>
        <p:grpSpPr>
          <a:xfrm>
            <a:off x="3932546" y="5481720"/>
            <a:ext cx="4677321" cy="581799"/>
            <a:chOff x="1299411" y="2598821"/>
            <a:chExt cx="3578887" cy="445168"/>
          </a:xfrm>
          <a:solidFill>
            <a:schemeClr val="bg1">
              <a:lumMod val="95000"/>
            </a:schemeClr>
          </a:solidFill>
        </p:grpSpPr>
        <p:sp>
          <p:nvSpPr>
            <p:cNvPr id="48" name="Rectangle 4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8626205" y="5546148"/>
            <a:ext cx="1078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Carry bits</a:t>
            </a: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592043" y="2379216"/>
            <a:ext cx="2337022" cy="581799"/>
            <a:chOff x="1053881" y="2721587"/>
            <a:chExt cx="2337022" cy="581799"/>
          </a:xfrm>
        </p:grpSpPr>
        <p:sp>
          <p:nvSpPr>
            <p:cNvPr id="57" name="Rectangle 56"/>
            <p:cNvSpPr/>
            <p:nvPr/>
          </p:nvSpPr>
          <p:spPr>
            <a:xfrm>
              <a:off x="1053881" y="2721587"/>
              <a:ext cx="581799" cy="58179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 smtClean="0">
                  <a:solidFill>
                    <a:schemeClr val="tx1"/>
                  </a:solidFill>
                </a:rPr>
                <a:t>-2048</a:t>
              </a:r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638954" y="2721587"/>
              <a:ext cx="581799" cy="58179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1024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224031" y="2721587"/>
              <a:ext cx="581799" cy="58179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512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809104" y="2721587"/>
              <a:ext cx="581799" cy="58179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256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1593630" y="2952303"/>
            <a:ext cx="2337022" cy="581799"/>
            <a:chOff x="1053881" y="2721587"/>
            <a:chExt cx="2337022" cy="581799"/>
          </a:xfrm>
        </p:grpSpPr>
        <p:sp>
          <p:nvSpPr>
            <p:cNvPr id="62" name="Rectangle 61"/>
            <p:cNvSpPr/>
            <p:nvPr/>
          </p:nvSpPr>
          <p:spPr>
            <a:xfrm>
              <a:off x="1053881" y="2721587"/>
              <a:ext cx="581799" cy="58179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638954" y="2721587"/>
              <a:ext cx="581799" cy="58179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224031" y="2721587"/>
              <a:ext cx="581799" cy="58179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809104" y="2721587"/>
              <a:ext cx="581799" cy="58179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1593630" y="3531740"/>
            <a:ext cx="7016236" cy="584440"/>
            <a:chOff x="1593630" y="3531740"/>
            <a:chExt cx="7016236" cy="584440"/>
          </a:xfrm>
        </p:grpSpPr>
        <p:grpSp>
          <p:nvGrpSpPr>
            <p:cNvPr id="26" name="Group 25"/>
            <p:cNvGrpSpPr/>
            <p:nvPr/>
          </p:nvGrpSpPr>
          <p:grpSpPr>
            <a:xfrm>
              <a:off x="3932545" y="3534381"/>
              <a:ext cx="4677321" cy="581799"/>
              <a:chOff x="1299411" y="2598821"/>
              <a:chExt cx="3578887" cy="445168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537781" y="2598822"/>
                <a:ext cx="445168" cy="44516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1593630" y="3531740"/>
              <a:ext cx="2337022" cy="581799"/>
              <a:chOff x="1053881" y="2721587"/>
              <a:chExt cx="2337022" cy="581799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1053881" y="2721587"/>
                <a:ext cx="581799" cy="58179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1638954" y="2721587"/>
                <a:ext cx="581799" cy="58179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2224031" y="2721587"/>
                <a:ext cx="581799" cy="58179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2809104" y="2721587"/>
                <a:ext cx="581799" cy="58179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1595747" y="4778991"/>
            <a:ext cx="2337022" cy="581799"/>
            <a:chOff x="1053881" y="2721587"/>
            <a:chExt cx="2337022" cy="581799"/>
          </a:xfrm>
          <a:solidFill>
            <a:srgbClr val="FFA7A7"/>
          </a:solidFill>
        </p:grpSpPr>
        <p:sp>
          <p:nvSpPr>
            <p:cNvPr id="72" name="Rectangle 71"/>
            <p:cNvSpPr/>
            <p:nvPr/>
          </p:nvSpPr>
          <p:spPr>
            <a:xfrm>
              <a:off x="1053881" y="2721587"/>
              <a:ext cx="581799" cy="581799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638954" y="2721587"/>
              <a:ext cx="581799" cy="581799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224031" y="2721587"/>
              <a:ext cx="581799" cy="581799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2809104" y="2721587"/>
              <a:ext cx="581799" cy="581799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595747" y="5477491"/>
            <a:ext cx="2337022" cy="581799"/>
            <a:chOff x="1053881" y="2721587"/>
            <a:chExt cx="2337022" cy="581799"/>
          </a:xfrm>
          <a:solidFill>
            <a:schemeClr val="bg1">
              <a:lumMod val="95000"/>
            </a:schemeClr>
          </a:solidFill>
        </p:grpSpPr>
        <p:sp>
          <p:nvSpPr>
            <p:cNvPr id="77" name="Rectangle 76"/>
            <p:cNvSpPr/>
            <p:nvPr/>
          </p:nvSpPr>
          <p:spPr>
            <a:xfrm>
              <a:off x="1053881" y="2721587"/>
              <a:ext cx="581799" cy="581799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1638954" y="2721587"/>
              <a:ext cx="581799" cy="581799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2224031" y="2721587"/>
              <a:ext cx="581799" cy="581799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809104" y="2721587"/>
              <a:ext cx="581799" cy="581799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593629" y="4115940"/>
            <a:ext cx="7016236" cy="584440"/>
            <a:chOff x="1593630" y="3531740"/>
            <a:chExt cx="7016236" cy="584440"/>
          </a:xfrm>
        </p:grpSpPr>
        <p:grpSp>
          <p:nvGrpSpPr>
            <p:cNvPr id="84" name="Group 83"/>
            <p:cNvGrpSpPr/>
            <p:nvPr/>
          </p:nvGrpSpPr>
          <p:grpSpPr>
            <a:xfrm>
              <a:off x="3932545" y="3534381"/>
              <a:ext cx="4677321" cy="581799"/>
              <a:chOff x="1299411" y="2598821"/>
              <a:chExt cx="3578887" cy="445168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3537781" y="2598822"/>
                <a:ext cx="445168" cy="44516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>
              <a:off x="1593630" y="3531740"/>
              <a:ext cx="2337022" cy="581799"/>
              <a:chOff x="1053881" y="2721587"/>
              <a:chExt cx="2337022" cy="581799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1053881" y="2721587"/>
                <a:ext cx="581799" cy="58179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1638954" y="2721587"/>
                <a:ext cx="581799" cy="58179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2224031" y="2721587"/>
                <a:ext cx="581799" cy="58179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2809104" y="2721587"/>
                <a:ext cx="581799" cy="58179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98" name="TextBox 97"/>
          <p:cNvSpPr txBox="1"/>
          <p:nvPr/>
        </p:nvSpPr>
        <p:spPr>
          <a:xfrm>
            <a:off x="8617735" y="4216878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601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135</Words>
  <Application>Microsoft Office PowerPoint</Application>
  <PresentationFormat>Widescreen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46</cp:revision>
  <dcterms:created xsi:type="dcterms:W3CDTF">2014-10-30T19:23:19Z</dcterms:created>
  <dcterms:modified xsi:type="dcterms:W3CDTF">2015-11-03T11:27:44Z</dcterms:modified>
</cp:coreProperties>
</file>