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Device drivers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How could an analogy of a jigsaw puzzle explain the role of device drivers?  Can you identify 4 examples of device drivers and use labelled puzzle pieces to illustrate?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455357">
            <a:off x="1339613" y="2773136"/>
            <a:ext cx="978123" cy="177840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031714">
            <a:off x="4036929" y="2789857"/>
            <a:ext cx="978123" cy="11813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94397">
            <a:off x="5828348" y="3662338"/>
            <a:ext cx="978123" cy="11813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899722">
            <a:off x="2841494" y="4217382"/>
            <a:ext cx="978123" cy="118136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79798">
            <a:off x="4420848" y="4551817"/>
            <a:ext cx="978123" cy="147353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721429">
            <a:off x="1228727" y="4430177"/>
            <a:ext cx="978123" cy="147353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489251">
            <a:off x="6734245" y="2058757"/>
            <a:ext cx="978123" cy="177840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37439">
            <a:off x="8650588" y="2546385"/>
            <a:ext cx="978123" cy="118136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94397">
            <a:off x="10029028" y="3662337"/>
            <a:ext cx="978123" cy="118136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899722">
            <a:off x="7762907" y="3883741"/>
            <a:ext cx="978123" cy="118136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3323163">
            <a:off x="8783232" y="5024947"/>
            <a:ext cx="978123" cy="147353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015920">
            <a:off x="6158398" y="5037133"/>
            <a:ext cx="978123" cy="147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Device drivers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/>
              <a:t>If you are able to, have a look at the device manager on your PC.  These are all the connected devices that will need a driver.  Take a screen shot to show the devices and how a device driver could be updated.</a:t>
            </a:r>
          </a:p>
        </p:txBody>
      </p:sp>
    </p:spTree>
    <p:extLst>
      <p:ext uri="{BB962C8B-B14F-4D97-AF65-F5344CB8AC3E}">
        <p14:creationId xmlns:p14="http://schemas.microsoft.com/office/powerpoint/2010/main" val="380124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Device drivers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20211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/>
              <a:t>A word processed document needs to be printed.  At home you have an </a:t>
            </a:r>
            <a:r>
              <a:rPr lang="en-GB" dirty="0" err="1"/>
              <a:t>inket</a:t>
            </a:r>
            <a:r>
              <a:rPr lang="en-GB" dirty="0"/>
              <a:t> printer.  At school you have a laser printer.  The printed output is the same, yet the printers use very different technologies.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Research how an </a:t>
            </a:r>
            <a:r>
              <a:rPr lang="en-GB" dirty="0" err="1"/>
              <a:t>injet</a:t>
            </a:r>
            <a:r>
              <a:rPr lang="en-GB" dirty="0"/>
              <a:t> and laser printer work. </a:t>
            </a:r>
            <a:r>
              <a:rPr lang="en-GB"/>
              <a:t>Distil this knowledge to the key points.</a:t>
            </a:r>
            <a:br>
              <a:rPr lang="en-GB" dirty="0"/>
            </a:br>
            <a:r>
              <a:rPr lang="en-GB" dirty="0"/>
              <a:t>Using this research, explain how a device driver is communicating the instruction to print the document to the two printers.</a:t>
            </a:r>
          </a:p>
        </p:txBody>
      </p:sp>
    </p:spTree>
    <p:extLst>
      <p:ext uri="{BB962C8B-B14F-4D97-AF65-F5344CB8AC3E}">
        <p14:creationId xmlns:p14="http://schemas.microsoft.com/office/powerpoint/2010/main" val="2225564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138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73</cp:revision>
  <dcterms:created xsi:type="dcterms:W3CDTF">2014-10-30T19:23:19Z</dcterms:created>
  <dcterms:modified xsi:type="dcterms:W3CDTF">2016-11-30T18:59:03Z</dcterms:modified>
</cp:coreProperties>
</file>