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7577" y="1559858"/>
            <a:ext cx="119503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There are a number of general rules of Boolean algebra that help to simplify expressions.</a:t>
            </a:r>
          </a:p>
          <a:p>
            <a:endParaRPr lang="en-GB" dirty="0"/>
          </a:p>
          <a:p>
            <a:r>
              <a:rPr lang="en-GB" dirty="0"/>
              <a:t>Show the simplified, and/or equivalent expression for: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General rules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2712362"/>
            <a:ext cx="11950311" cy="452431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altLang="en-US" kern="0" dirty="0"/>
              <a:t>¬1 			</a:t>
            </a:r>
            <a:r>
              <a:rPr lang="en-GB" dirty="0"/>
              <a:t>≡</a:t>
            </a:r>
            <a:endParaRPr lang="en-GB" altLang="en-US" kern="0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altLang="en-US" kern="0" dirty="0"/>
              <a:t>¬0 			</a:t>
            </a:r>
            <a:r>
              <a:rPr lang="en-GB" dirty="0"/>
              <a:t>≡</a:t>
            </a:r>
            <a:endParaRPr lang="en-GB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A V A 			≡</a:t>
            </a:r>
            <a:endParaRPr lang="en-GB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A Ʌ A 			≡</a:t>
            </a:r>
            <a:endParaRPr lang="en-GB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A V ¬A 		≡</a:t>
            </a:r>
            <a:endParaRPr lang="en-GB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A Ʌ ¬A 		≡</a:t>
            </a:r>
            <a:endParaRPr lang="en-GB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endParaRPr lang="en-GB" dirty="0"/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endParaRPr lang="en-GB" dirty="0"/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endParaRPr lang="en-GB" dirty="0"/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¬A V ¬A 		≡</a:t>
            </a:r>
            <a:endParaRPr lang="en-GB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A Ʌ 1 			≡</a:t>
            </a:r>
            <a:r>
              <a:rPr lang="en-GB" dirty="0">
                <a:solidFill>
                  <a:srgbClr val="C00000"/>
                </a:solidFill>
              </a:rPr>
              <a:t>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A V 1 			≡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A V 0 			≡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A Ʌ 0 			≡</a:t>
            </a:r>
            <a:endParaRPr lang="en-GB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¬(¬A) 			≡</a:t>
            </a:r>
            <a:endParaRPr lang="en-GB" dirty="0">
              <a:solidFill>
                <a:srgbClr val="C00000"/>
              </a:solidFill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E0A82F64-B69E-44A9-8E8C-38AA7F1E5203}"/>
              </a:ext>
            </a:extLst>
          </p:cNvPr>
          <p:cNvGrpSpPr/>
          <p:nvPr/>
        </p:nvGrpSpPr>
        <p:grpSpPr>
          <a:xfrm>
            <a:off x="7423883" y="3740434"/>
            <a:ext cx="990600" cy="282391"/>
            <a:chOff x="2552700" y="2827190"/>
            <a:chExt cx="990600" cy="282391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84042D2D-2974-4A92-9744-AA1DFA346163}"/>
                </a:ext>
              </a:extLst>
            </p:cNvPr>
            <p:cNvSpPr/>
            <p:nvPr/>
          </p:nvSpPr>
          <p:spPr>
            <a:xfrm flipV="1">
              <a:off x="2776422" y="304446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0B61AE57-F9BA-46DE-A79F-1A3220F12E97}"/>
                </a:ext>
              </a:extLst>
            </p:cNvPr>
            <p:cNvSpPr/>
            <p:nvPr/>
          </p:nvSpPr>
          <p:spPr>
            <a:xfrm flipV="1">
              <a:off x="2934915" y="290491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3" name="Connector: Elbow 42">
              <a:extLst>
                <a:ext uri="{FF2B5EF4-FFF2-40B4-BE49-F238E27FC236}">
                  <a16:creationId xmlns:a16="http://schemas.microsoft.com/office/drawing/2014/main" id="{4D7B3FE2-FE66-47AD-B6E2-CB80A516893E}"/>
                </a:ext>
              </a:extLst>
            </p:cNvPr>
            <p:cNvCxnSpPr>
              <a:cxnSpLocks/>
              <a:stCxn id="41" idx="0"/>
              <a:endCxn id="46" idx="0"/>
            </p:cNvCxnSpPr>
            <p:nvPr/>
          </p:nvCxnSpPr>
          <p:spPr>
            <a:xfrm rot="16200000" flipH="1">
              <a:off x="3054732" y="2859954"/>
              <a:ext cx="5168" cy="494085"/>
            </a:xfrm>
            <a:prstGeom prst="bentConnector3">
              <a:avLst>
                <a:gd name="adj1" fmla="val 180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or: Elbow 43">
              <a:extLst>
                <a:ext uri="{FF2B5EF4-FFF2-40B4-BE49-F238E27FC236}">
                  <a16:creationId xmlns:a16="http://schemas.microsoft.com/office/drawing/2014/main" id="{80238A72-041B-492C-8E09-E622FD0F82C6}"/>
                </a:ext>
              </a:extLst>
            </p:cNvPr>
            <p:cNvCxnSpPr>
              <a:cxnSpLocks/>
              <a:stCxn id="41" idx="4"/>
              <a:endCxn id="42" idx="2"/>
            </p:cNvCxnSpPr>
            <p:nvPr/>
          </p:nvCxnSpPr>
          <p:spPr>
            <a:xfrm rot="5400000" flipH="1" flipV="1">
              <a:off x="2817164" y="2926710"/>
              <a:ext cx="108277" cy="127226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D0E7C85B-0E5E-4D40-B11E-3B7FA355AAC4}"/>
                </a:ext>
              </a:extLst>
            </p:cNvPr>
            <p:cNvCxnSpPr>
              <a:cxnSpLocks/>
              <a:stCxn id="42" idx="5"/>
            </p:cNvCxnSpPr>
            <p:nvPr/>
          </p:nvCxnSpPr>
          <p:spPr>
            <a:xfrm flipV="1">
              <a:off x="2988292" y="2827190"/>
              <a:ext cx="123722" cy="868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1ACB551E-2EC5-4859-BA0C-12E849F63DA2}"/>
                </a:ext>
              </a:extLst>
            </p:cNvPr>
            <p:cNvSpPr/>
            <p:nvPr/>
          </p:nvSpPr>
          <p:spPr>
            <a:xfrm flipH="1" flipV="1">
              <a:off x="3270507" y="304446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9590CD0D-2F95-464C-A1FB-A550D2FF7B66}"/>
                </a:ext>
              </a:extLst>
            </p:cNvPr>
            <p:cNvSpPr/>
            <p:nvPr/>
          </p:nvSpPr>
          <p:spPr>
            <a:xfrm flipH="1" flipV="1">
              <a:off x="3112014" y="290491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8" name="Connector: Elbow 47">
              <a:extLst>
                <a:ext uri="{FF2B5EF4-FFF2-40B4-BE49-F238E27FC236}">
                  <a16:creationId xmlns:a16="http://schemas.microsoft.com/office/drawing/2014/main" id="{3EED07A1-063C-4AD9-BE25-76B5103E4C53}"/>
                </a:ext>
              </a:extLst>
            </p:cNvPr>
            <p:cNvCxnSpPr>
              <a:cxnSpLocks/>
              <a:stCxn id="46" idx="4"/>
              <a:endCxn id="47" idx="2"/>
            </p:cNvCxnSpPr>
            <p:nvPr/>
          </p:nvCxnSpPr>
          <p:spPr>
            <a:xfrm rot="16200000" flipV="1">
              <a:off x="3184023" y="2926710"/>
              <a:ext cx="108277" cy="127226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72F4D58B-2BA5-4A1F-9769-9B13FD23E4E4}"/>
                </a:ext>
              </a:extLst>
            </p:cNvPr>
            <p:cNvCxnSpPr>
              <a:cxnSpLocks/>
              <a:stCxn id="46" idx="2"/>
            </p:cNvCxnSpPr>
            <p:nvPr/>
          </p:nvCxnSpPr>
          <p:spPr>
            <a:xfrm>
              <a:off x="3333042" y="3075728"/>
              <a:ext cx="210258" cy="1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E406EF7D-9C6B-4646-8DE9-804301147E18}"/>
                </a:ext>
              </a:extLst>
            </p:cNvPr>
            <p:cNvCxnSpPr>
              <a:cxnSpLocks/>
              <a:endCxn id="41" idx="2"/>
            </p:cNvCxnSpPr>
            <p:nvPr/>
          </p:nvCxnSpPr>
          <p:spPr>
            <a:xfrm flipV="1">
              <a:off x="2552700" y="3075728"/>
              <a:ext cx="223722" cy="1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DD56859-A411-4ACC-A19C-AF86289AE524}"/>
              </a:ext>
            </a:extLst>
          </p:cNvPr>
          <p:cNvGrpSpPr/>
          <p:nvPr/>
        </p:nvGrpSpPr>
        <p:grpSpPr>
          <a:xfrm>
            <a:off x="7423883" y="4220615"/>
            <a:ext cx="990600" cy="404876"/>
            <a:chOff x="2552700" y="2827190"/>
            <a:chExt cx="990600" cy="404876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F4500480-B4D1-4171-B8D8-08187EB80235}"/>
                </a:ext>
              </a:extLst>
            </p:cNvPr>
            <p:cNvSpPr/>
            <p:nvPr/>
          </p:nvSpPr>
          <p:spPr>
            <a:xfrm flipV="1">
              <a:off x="2776422" y="304446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834031BC-8266-493A-93EF-12A7CCE7E8E6}"/>
                </a:ext>
              </a:extLst>
            </p:cNvPr>
            <p:cNvSpPr/>
            <p:nvPr/>
          </p:nvSpPr>
          <p:spPr>
            <a:xfrm flipV="1">
              <a:off x="2934915" y="290491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AB539A4B-5741-4BB1-B230-8D8F60EFF556}"/>
                </a:ext>
              </a:extLst>
            </p:cNvPr>
            <p:cNvCxnSpPr>
              <a:cxnSpLocks/>
              <a:stCxn id="63" idx="2"/>
              <a:endCxn id="57" idx="0"/>
            </p:cNvCxnSpPr>
            <p:nvPr/>
          </p:nvCxnSpPr>
          <p:spPr>
            <a:xfrm flipV="1">
              <a:off x="3174548" y="3106996"/>
              <a:ext cx="127226" cy="93801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or: Elbow 54">
              <a:extLst>
                <a:ext uri="{FF2B5EF4-FFF2-40B4-BE49-F238E27FC236}">
                  <a16:creationId xmlns:a16="http://schemas.microsoft.com/office/drawing/2014/main" id="{6613D2CF-F06A-4435-A654-DC52D92FBF86}"/>
                </a:ext>
              </a:extLst>
            </p:cNvPr>
            <p:cNvCxnSpPr>
              <a:cxnSpLocks/>
              <a:stCxn id="52" idx="4"/>
              <a:endCxn id="53" idx="2"/>
            </p:cNvCxnSpPr>
            <p:nvPr/>
          </p:nvCxnSpPr>
          <p:spPr>
            <a:xfrm rot="5400000" flipH="1" flipV="1">
              <a:off x="2817164" y="2926710"/>
              <a:ext cx="108277" cy="127226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B1E77B19-B5DD-4A6C-840C-EE3A97059213}"/>
                </a:ext>
              </a:extLst>
            </p:cNvPr>
            <p:cNvCxnSpPr>
              <a:cxnSpLocks/>
              <a:stCxn id="53" idx="5"/>
            </p:cNvCxnSpPr>
            <p:nvPr/>
          </p:nvCxnSpPr>
          <p:spPr>
            <a:xfrm flipV="1">
              <a:off x="2988292" y="2827190"/>
              <a:ext cx="123722" cy="868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9C8A1FD-CCBF-42FE-9ED2-EAE9E51A9EAA}"/>
                </a:ext>
              </a:extLst>
            </p:cNvPr>
            <p:cNvSpPr/>
            <p:nvPr/>
          </p:nvSpPr>
          <p:spPr>
            <a:xfrm flipH="1" flipV="1">
              <a:off x="3270507" y="304446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F548E18-3D1D-4658-9468-E3016B6AE1F5}"/>
                </a:ext>
              </a:extLst>
            </p:cNvPr>
            <p:cNvSpPr/>
            <p:nvPr/>
          </p:nvSpPr>
          <p:spPr>
            <a:xfrm flipH="1" flipV="1">
              <a:off x="3112014" y="290491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9" name="Connector: Elbow 58">
              <a:extLst>
                <a:ext uri="{FF2B5EF4-FFF2-40B4-BE49-F238E27FC236}">
                  <a16:creationId xmlns:a16="http://schemas.microsoft.com/office/drawing/2014/main" id="{F9ACE2F6-9BAB-4708-9F4F-FDC1F5E2C59A}"/>
                </a:ext>
              </a:extLst>
            </p:cNvPr>
            <p:cNvCxnSpPr>
              <a:cxnSpLocks/>
              <a:stCxn id="57" idx="4"/>
              <a:endCxn id="58" idx="2"/>
            </p:cNvCxnSpPr>
            <p:nvPr/>
          </p:nvCxnSpPr>
          <p:spPr>
            <a:xfrm rot="16200000" flipV="1">
              <a:off x="3184023" y="2926710"/>
              <a:ext cx="108277" cy="127226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DBC5832A-240D-4ADA-9E62-03BE659A5888}"/>
                </a:ext>
              </a:extLst>
            </p:cNvPr>
            <p:cNvCxnSpPr>
              <a:cxnSpLocks/>
              <a:stCxn id="57" idx="2"/>
            </p:cNvCxnSpPr>
            <p:nvPr/>
          </p:nvCxnSpPr>
          <p:spPr>
            <a:xfrm>
              <a:off x="3333042" y="3075728"/>
              <a:ext cx="210258" cy="1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2F9441ED-9558-455C-93E2-1C6F2FE73F32}"/>
                </a:ext>
              </a:extLst>
            </p:cNvPr>
            <p:cNvCxnSpPr>
              <a:cxnSpLocks/>
              <a:endCxn id="52" idx="2"/>
            </p:cNvCxnSpPr>
            <p:nvPr/>
          </p:nvCxnSpPr>
          <p:spPr>
            <a:xfrm flipV="1">
              <a:off x="2552700" y="3075728"/>
              <a:ext cx="223722" cy="1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79D71B13-ED4C-4DAB-9427-2B043A166698}"/>
                </a:ext>
              </a:extLst>
            </p:cNvPr>
            <p:cNvSpPr/>
            <p:nvPr/>
          </p:nvSpPr>
          <p:spPr>
            <a:xfrm flipV="1">
              <a:off x="2934914" y="316953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B2E8223C-8449-4CF9-821C-7F69A0AA737A}"/>
                </a:ext>
              </a:extLst>
            </p:cNvPr>
            <p:cNvSpPr/>
            <p:nvPr/>
          </p:nvSpPr>
          <p:spPr>
            <a:xfrm flipH="1" flipV="1">
              <a:off x="3112013" y="3169530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4" name="Connector: Elbow 63">
              <a:extLst>
                <a:ext uri="{FF2B5EF4-FFF2-40B4-BE49-F238E27FC236}">
                  <a16:creationId xmlns:a16="http://schemas.microsoft.com/office/drawing/2014/main" id="{0A54E37C-C9D6-493A-9603-CDE62A53A7DF}"/>
                </a:ext>
              </a:extLst>
            </p:cNvPr>
            <p:cNvCxnSpPr>
              <a:stCxn id="52" idx="0"/>
              <a:endCxn id="62" idx="2"/>
            </p:cNvCxnSpPr>
            <p:nvPr/>
          </p:nvCxnSpPr>
          <p:spPr>
            <a:xfrm rot="16200000" flipH="1">
              <a:off x="2824401" y="3090285"/>
              <a:ext cx="93802" cy="127224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E132585-E3DE-489F-9042-10CB9A3DFED4}"/>
              </a:ext>
            </a:extLst>
          </p:cNvPr>
          <p:cNvGrpSpPr/>
          <p:nvPr/>
        </p:nvGrpSpPr>
        <p:grpSpPr>
          <a:xfrm>
            <a:off x="7491182" y="3411388"/>
            <a:ext cx="860308" cy="140658"/>
            <a:chOff x="2710643" y="3874940"/>
            <a:chExt cx="860308" cy="140658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27D94C06-FDCC-468E-BDF1-F305BCF0FB3E}"/>
                </a:ext>
              </a:extLst>
            </p:cNvPr>
            <p:cNvSpPr/>
            <p:nvPr/>
          </p:nvSpPr>
          <p:spPr>
            <a:xfrm flipV="1">
              <a:off x="2937068" y="395266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2077DE0-3ED4-46D2-810D-AC99505CBC04}"/>
                </a:ext>
              </a:extLst>
            </p:cNvPr>
            <p:cNvCxnSpPr>
              <a:cxnSpLocks/>
              <a:stCxn id="66" idx="5"/>
            </p:cNvCxnSpPr>
            <p:nvPr/>
          </p:nvCxnSpPr>
          <p:spPr>
            <a:xfrm flipV="1">
              <a:off x="2990445" y="3874940"/>
              <a:ext cx="123722" cy="868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12201191-7D39-4556-B679-7A25904A3973}"/>
                </a:ext>
              </a:extLst>
            </p:cNvPr>
            <p:cNvSpPr/>
            <p:nvPr/>
          </p:nvSpPr>
          <p:spPr>
            <a:xfrm flipH="1" flipV="1">
              <a:off x="3114167" y="395266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43D34826-9687-4A33-9EE9-290BB05E953A}"/>
                </a:ext>
              </a:extLst>
            </p:cNvPr>
            <p:cNvCxnSpPr>
              <a:cxnSpLocks/>
              <a:stCxn id="71" idx="2"/>
            </p:cNvCxnSpPr>
            <p:nvPr/>
          </p:nvCxnSpPr>
          <p:spPr>
            <a:xfrm flipV="1">
              <a:off x="3351258" y="3983934"/>
              <a:ext cx="219693" cy="396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88A36AB8-3C24-4A6F-A2AC-E6715A65B004}"/>
                </a:ext>
              </a:extLst>
            </p:cNvPr>
            <p:cNvCxnSpPr>
              <a:cxnSpLocks/>
              <a:endCxn id="66" idx="2"/>
            </p:cNvCxnSpPr>
            <p:nvPr/>
          </p:nvCxnSpPr>
          <p:spPr>
            <a:xfrm flipV="1">
              <a:off x="2710643" y="3983934"/>
              <a:ext cx="226425" cy="2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69E728D-7C7C-41C9-A704-9A20F625582A}"/>
                </a:ext>
              </a:extLst>
            </p:cNvPr>
            <p:cNvSpPr/>
            <p:nvPr/>
          </p:nvSpPr>
          <p:spPr>
            <a:xfrm flipH="1" flipV="1">
              <a:off x="3288723" y="3953063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8A30E74A-66E7-4983-A961-39EEA8D3370C}"/>
                </a:ext>
              </a:extLst>
            </p:cNvPr>
            <p:cNvCxnSpPr>
              <a:cxnSpLocks/>
              <a:stCxn id="68" idx="2"/>
              <a:endCxn id="71" idx="6"/>
            </p:cNvCxnSpPr>
            <p:nvPr/>
          </p:nvCxnSpPr>
          <p:spPr>
            <a:xfrm>
              <a:off x="3176702" y="3983934"/>
              <a:ext cx="112021" cy="3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81F91EF2-4AFE-4992-B2FB-71EB2E6AD851}"/>
              </a:ext>
            </a:extLst>
          </p:cNvPr>
          <p:cNvGrpSpPr/>
          <p:nvPr/>
        </p:nvGrpSpPr>
        <p:grpSpPr>
          <a:xfrm>
            <a:off x="7491182" y="4874619"/>
            <a:ext cx="860308" cy="140658"/>
            <a:chOff x="2710643" y="3874940"/>
            <a:chExt cx="860308" cy="140658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E6516D8-3AFA-45F0-AFF4-DAADBA2EB13B}"/>
                </a:ext>
              </a:extLst>
            </p:cNvPr>
            <p:cNvSpPr/>
            <p:nvPr/>
          </p:nvSpPr>
          <p:spPr>
            <a:xfrm flipV="1">
              <a:off x="2937068" y="395266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F97C5CB4-BF11-4E89-9830-653098A69E85}"/>
                </a:ext>
              </a:extLst>
            </p:cNvPr>
            <p:cNvCxnSpPr>
              <a:cxnSpLocks/>
              <a:stCxn id="74" idx="5"/>
            </p:cNvCxnSpPr>
            <p:nvPr/>
          </p:nvCxnSpPr>
          <p:spPr>
            <a:xfrm flipV="1">
              <a:off x="2990445" y="3874940"/>
              <a:ext cx="123722" cy="868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33F95382-168D-43CF-AE5C-B98F4B0B7C4E}"/>
                </a:ext>
              </a:extLst>
            </p:cNvPr>
            <p:cNvSpPr/>
            <p:nvPr/>
          </p:nvSpPr>
          <p:spPr>
            <a:xfrm flipH="1" flipV="1">
              <a:off x="3114167" y="395266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FCB8C0AE-E4E8-46DC-B3E7-8B69A73D07F7}"/>
                </a:ext>
              </a:extLst>
            </p:cNvPr>
            <p:cNvCxnSpPr>
              <a:cxnSpLocks/>
              <a:stCxn id="79" idx="2"/>
            </p:cNvCxnSpPr>
            <p:nvPr/>
          </p:nvCxnSpPr>
          <p:spPr>
            <a:xfrm flipV="1">
              <a:off x="3351258" y="3983934"/>
              <a:ext cx="219693" cy="396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F8FB2AE9-BC19-443C-BEED-236FA0C30123}"/>
                </a:ext>
              </a:extLst>
            </p:cNvPr>
            <p:cNvCxnSpPr>
              <a:cxnSpLocks/>
              <a:endCxn id="74" idx="2"/>
            </p:cNvCxnSpPr>
            <p:nvPr/>
          </p:nvCxnSpPr>
          <p:spPr>
            <a:xfrm flipV="1">
              <a:off x="2710643" y="3983934"/>
              <a:ext cx="226425" cy="2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B9B1A0E3-D261-45F0-BC51-87AAB7338A2F}"/>
                </a:ext>
              </a:extLst>
            </p:cNvPr>
            <p:cNvSpPr/>
            <p:nvPr/>
          </p:nvSpPr>
          <p:spPr>
            <a:xfrm flipH="1" flipV="1">
              <a:off x="3288723" y="3953063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FC7817F7-817C-4261-8A94-D8DD32BCEB77}"/>
              </a:ext>
            </a:extLst>
          </p:cNvPr>
          <p:cNvGrpSpPr/>
          <p:nvPr/>
        </p:nvGrpSpPr>
        <p:grpSpPr>
          <a:xfrm>
            <a:off x="1409700" y="3732361"/>
            <a:ext cx="990600" cy="404876"/>
            <a:chOff x="2552700" y="2827190"/>
            <a:chExt cx="990600" cy="404876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24C5F2C5-D620-492B-823A-D8BE52E0A3EF}"/>
                </a:ext>
              </a:extLst>
            </p:cNvPr>
            <p:cNvSpPr/>
            <p:nvPr/>
          </p:nvSpPr>
          <p:spPr>
            <a:xfrm flipV="1">
              <a:off x="2776422" y="304446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D5F70305-86F2-4A2D-A6A8-50D3174E0983}"/>
                </a:ext>
              </a:extLst>
            </p:cNvPr>
            <p:cNvSpPr/>
            <p:nvPr/>
          </p:nvSpPr>
          <p:spPr>
            <a:xfrm flipV="1">
              <a:off x="2934915" y="290491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3" name="Connector: Elbow 82">
              <a:extLst>
                <a:ext uri="{FF2B5EF4-FFF2-40B4-BE49-F238E27FC236}">
                  <a16:creationId xmlns:a16="http://schemas.microsoft.com/office/drawing/2014/main" id="{8B8C3D5B-20D5-489A-9699-EA8E690EDD1B}"/>
                </a:ext>
              </a:extLst>
            </p:cNvPr>
            <p:cNvCxnSpPr>
              <a:cxnSpLocks/>
              <a:stCxn id="92" idx="2"/>
              <a:endCxn id="86" idx="0"/>
            </p:cNvCxnSpPr>
            <p:nvPr/>
          </p:nvCxnSpPr>
          <p:spPr>
            <a:xfrm flipV="1">
              <a:off x="3174548" y="3106996"/>
              <a:ext cx="127226" cy="93801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nector: Elbow 83">
              <a:extLst>
                <a:ext uri="{FF2B5EF4-FFF2-40B4-BE49-F238E27FC236}">
                  <a16:creationId xmlns:a16="http://schemas.microsoft.com/office/drawing/2014/main" id="{FBDE85F5-4B8B-4FE5-8512-8E8CE9866874}"/>
                </a:ext>
              </a:extLst>
            </p:cNvPr>
            <p:cNvCxnSpPr>
              <a:cxnSpLocks/>
              <a:stCxn id="81" idx="4"/>
              <a:endCxn id="82" idx="2"/>
            </p:cNvCxnSpPr>
            <p:nvPr/>
          </p:nvCxnSpPr>
          <p:spPr>
            <a:xfrm rot="5400000" flipH="1" flipV="1">
              <a:off x="2817164" y="2926710"/>
              <a:ext cx="108277" cy="127226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FB181D46-9555-4585-B037-2D65E724796E}"/>
                </a:ext>
              </a:extLst>
            </p:cNvPr>
            <p:cNvCxnSpPr>
              <a:cxnSpLocks/>
              <a:stCxn id="82" idx="5"/>
            </p:cNvCxnSpPr>
            <p:nvPr/>
          </p:nvCxnSpPr>
          <p:spPr>
            <a:xfrm flipV="1">
              <a:off x="2988292" y="2827190"/>
              <a:ext cx="123722" cy="868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A0A06A9D-D57D-4170-BA07-9D28C9A2E013}"/>
                </a:ext>
              </a:extLst>
            </p:cNvPr>
            <p:cNvSpPr/>
            <p:nvPr/>
          </p:nvSpPr>
          <p:spPr>
            <a:xfrm flipH="1" flipV="1">
              <a:off x="3270507" y="304446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F89EB283-449F-4816-A7AB-174F8FD83A89}"/>
                </a:ext>
              </a:extLst>
            </p:cNvPr>
            <p:cNvSpPr/>
            <p:nvPr/>
          </p:nvSpPr>
          <p:spPr>
            <a:xfrm flipH="1" flipV="1">
              <a:off x="3112014" y="290491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8" name="Connector: Elbow 87">
              <a:extLst>
                <a:ext uri="{FF2B5EF4-FFF2-40B4-BE49-F238E27FC236}">
                  <a16:creationId xmlns:a16="http://schemas.microsoft.com/office/drawing/2014/main" id="{4B6BB7AC-9616-4527-A184-02935A78D99E}"/>
                </a:ext>
              </a:extLst>
            </p:cNvPr>
            <p:cNvCxnSpPr>
              <a:cxnSpLocks/>
              <a:stCxn id="86" idx="4"/>
              <a:endCxn id="87" idx="2"/>
            </p:cNvCxnSpPr>
            <p:nvPr/>
          </p:nvCxnSpPr>
          <p:spPr>
            <a:xfrm rot="16200000" flipV="1">
              <a:off x="3184023" y="2926710"/>
              <a:ext cx="108277" cy="127226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803977AA-FF4C-4DBE-811B-651AC15D3EE5}"/>
                </a:ext>
              </a:extLst>
            </p:cNvPr>
            <p:cNvCxnSpPr>
              <a:cxnSpLocks/>
              <a:stCxn id="86" idx="2"/>
            </p:cNvCxnSpPr>
            <p:nvPr/>
          </p:nvCxnSpPr>
          <p:spPr>
            <a:xfrm>
              <a:off x="3333042" y="3075728"/>
              <a:ext cx="210258" cy="1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F9A113CB-CF25-477C-8E40-A35BF7A52B6E}"/>
                </a:ext>
              </a:extLst>
            </p:cNvPr>
            <p:cNvCxnSpPr>
              <a:cxnSpLocks/>
              <a:endCxn id="81" idx="2"/>
            </p:cNvCxnSpPr>
            <p:nvPr/>
          </p:nvCxnSpPr>
          <p:spPr>
            <a:xfrm flipV="1">
              <a:off x="2552700" y="3075728"/>
              <a:ext cx="223722" cy="1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477D1489-F48F-4600-A598-4027B2BB5FD3}"/>
                </a:ext>
              </a:extLst>
            </p:cNvPr>
            <p:cNvSpPr/>
            <p:nvPr/>
          </p:nvSpPr>
          <p:spPr>
            <a:xfrm flipV="1">
              <a:off x="2934914" y="316953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81BBAF3-996A-4C15-98D9-D64D91BDD895}"/>
                </a:ext>
              </a:extLst>
            </p:cNvPr>
            <p:cNvSpPr/>
            <p:nvPr/>
          </p:nvSpPr>
          <p:spPr>
            <a:xfrm flipH="1" flipV="1">
              <a:off x="3112013" y="3169530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3" name="Connector: Elbow 92">
              <a:extLst>
                <a:ext uri="{FF2B5EF4-FFF2-40B4-BE49-F238E27FC236}">
                  <a16:creationId xmlns:a16="http://schemas.microsoft.com/office/drawing/2014/main" id="{B1E4308F-6991-430C-AE94-854B48FE88C2}"/>
                </a:ext>
              </a:extLst>
            </p:cNvPr>
            <p:cNvCxnSpPr>
              <a:stCxn id="81" idx="0"/>
              <a:endCxn id="91" idx="2"/>
            </p:cNvCxnSpPr>
            <p:nvPr/>
          </p:nvCxnSpPr>
          <p:spPr>
            <a:xfrm rot="16200000" flipH="1">
              <a:off x="2824401" y="3090285"/>
              <a:ext cx="93802" cy="127224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B8492C4F-4D5A-4126-8012-1263476EE608}"/>
              </a:ext>
            </a:extLst>
          </p:cNvPr>
          <p:cNvCxnSpPr>
            <a:cxnSpLocks/>
            <a:stCxn id="91" idx="5"/>
          </p:cNvCxnSpPr>
          <p:nvPr/>
        </p:nvCxnSpPr>
        <p:spPr>
          <a:xfrm flipV="1">
            <a:off x="1845291" y="3997691"/>
            <a:ext cx="123722" cy="861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Group 94">
            <a:extLst>
              <a:ext uri="{FF2B5EF4-FFF2-40B4-BE49-F238E27FC236}">
                <a16:creationId xmlns:a16="http://schemas.microsoft.com/office/drawing/2014/main" id="{8DDAEE13-AF10-4E2D-885C-3FD0C6451537}"/>
              </a:ext>
            </a:extLst>
          </p:cNvPr>
          <p:cNvGrpSpPr/>
          <p:nvPr/>
        </p:nvGrpSpPr>
        <p:grpSpPr>
          <a:xfrm>
            <a:off x="1491232" y="4365269"/>
            <a:ext cx="860308" cy="140658"/>
            <a:chOff x="2710643" y="3874940"/>
            <a:chExt cx="860308" cy="140658"/>
          </a:xfrm>
        </p:grpSpPr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990E1FB-40FE-4393-979D-B1E917370AF7}"/>
                </a:ext>
              </a:extLst>
            </p:cNvPr>
            <p:cNvSpPr/>
            <p:nvPr/>
          </p:nvSpPr>
          <p:spPr>
            <a:xfrm flipV="1">
              <a:off x="2937068" y="395266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F505782B-6FD0-44EB-B63C-E03580EE0551}"/>
                </a:ext>
              </a:extLst>
            </p:cNvPr>
            <p:cNvCxnSpPr>
              <a:cxnSpLocks/>
              <a:stCxn id="96" idx="5"/>
            </p:cNvCxnSpPr>
            <p:nvPr/>
          </p:nvCxnSpPr>
          <p:spPr>
            <a:xfrm flipV="1">
              <a:off x="2990445" y="3874940"/>
              <a:ext cx="123722" cy="868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BFF9D21-B535-4908-81AE-9C22FC75987D}"/>
                </a:ext>
              </a:extLst>
            </p:cNvPr>
            <p:cNvSpPr/>
            <p:nvPr/>
          </p:nvSpPr>
          <p:spPr>
            <a:xfrm flipH="1" flipV="1">
              <a:off x="3114167" y="395266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2ECF1A9C-127A-484E-8EFD-C6A083C671B8}"/>
                </a:ext>
              </a:extLst>
            </p:cNvPr>
            <p:cNvCxnSpPr>
              <a:cxnSpLocks/>
              <a:stCxn id="101" idx="2"/>
            </p:cNvCxnSpPr>
            <p:nvPr/>
          </p:nvCxnSpPr>
          <p:spPr>
            <a:xfrm flipV="1">
              <a:off x="3351258" y="3983934"/>
              <a:ext cx="219693" cy="396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14521BDB-0907-4C65-8C73-DDA8860653BA}"/>
                </a:ext>
              </a:extLst>
            </p:cNvPr>
            <p:cNvCxnSpPr>
              <a:cxnSpLocks/>
              <a:endCxn id="96" idx="2"/>
            </p:cNvCxnSpPr>
            <p:nvPr/>
          </p:nvCxnSpPr>
          <p:spPr>
            <a:xfrm flipV="1">
              <a:off x="2710643" y="3983934"/>
              <a:ext cx="226425" cy="2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6CBC776F-6028-4895-AF16-F0CAEC4F228F}"/>
                </a:ext>
              </a:extLst>
            </p:cNvPr>
            <p:cNvSpPr/>
            <p:nvPr/>
          </p:nvSpPr>
          <p:spPr>
            <a:xfrm flipH="1" flipV="1">
              <a:off x="3288723" y="3953063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53B1682-CD18-41D9-8C91-37D14E775E16}"/>
              </a:ext>
            </a:extLst>
          </p:cNvPr>
          <p:cNvCxnSpPr>
            <a:cxnSpLocks/>
            <a:stCxn id="98" idx="3"/>
          </p:cNvCxnSpPr>
          <p:nvPr/>
        </p:nvCxnSpPr>
        <p:spPr>
          <a:xfrm flipV="1">
            <a:off x="1948133" y="4364227"/>
            <a:ext cx="121179" cy="87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56F91457-4019-4E4B-BF67-947A30B9A50F}"/>
              </a:ext>
            </a:extLst>
          </p:cNvPr>
          <p:cNvGrpSpPr/>
          <p:nvPr/>
        </p:nvGrpSpPr>
        <p:grpSpPr>
          <a:xfrm>
            <a:off x="1399456" y="4710643"/>
            <a:ext cx="990600" cy="404876"/>
            <a:chOff x="2552700" y="2827190"/>
            <a:chExt cx="990600" cy="404876"/>
          </a:xfrm>
        </p:grpSpPr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C1ACFA8E-E719-4665-8C4E-68AFAFF197BB}"/>
                </a:ext>
              </a:extLst>
            </p:cNvPr>
            <p:cNvSpPr/>
            <p:nvPr/>
          </p:nvSpPr>
          <p:spPr>
            <a:xfrm flipV="1">
              <a:off x="2776422" y="304446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229D7B93-3227-4409-98C5-28BE97C90E27}"/>
                </a:ext>
              </a:extLst>
            </p:cNvPr>
            <p:cNvSpPr/>
            <p:nvPr/>
          </p:nvSpPr>
          <p:spPr>
            <a:xfrm flipV="1">
              <a:off x="2934915" y="290491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6" name="Connector: Elbow 105">
              <a:extLst>
                <a:ext uri="{FF2B5EF4-FFF2-40B4-BE49-F238E27FC236}">
                  <a16:creationId xmlns:a16="http://schemas.microsoft.com/office/drawing/2014/main" id="{B38B8F66-5B5B-450D-A07D-0183931F5C56}"/>
                </a:ext>
              </a:extLst>
            </p:cNvPr>
            <p:cNvCxnSpPr>
              <a:cxnSpLocks/>
              <a:stCxn id="115" idx="2"/>
              <a:endCxn id="109" idx="0"/>
            </p:cNvCxnSpPr>
            <p:nvPr/>
          </p:nvCxnSpPr>
          <p:spPr>
            <a:xfrm flipV="1">
              <a:off x="3174548" y="3106996"/>
              <a:ext cx="127226" cy="93801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ctor: Elbow 106">
              <a:extLst>
                <a:ext uri="{FF2B5EF4-FFF2-40B4-BE49-F238E27FC236}">
                  <a16:creationId xmlns:a16="http://schemas.microsoft.com/office/drawing/2014/main" id="{19757DB1-085C-406E-AAFA-B6A29EB402D9}"/>
                </a:ext>
              </a:extLst>
            </p:cNvPr>
            <p:cNvCxnSpPr>
              <a:cxnSpLocks/>
              <a:stCxn id="104" idx="4"/>
              <a:endCxn id="105" idx="2"/>
            </p:cNvCxnSpPr>
            <p:nvPr/>
          </p:nvCxnSpPr>
          <p:spPr>
            <a:xfrm rot="5400000" flipH="1" flipV="1">
              <a:off x="2817164" y="2926710"/>
              <a:ext cx="108277" cy="127226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432BD779-5FD8-4F04-89E8-18F2DD50C939}"/>
                </a:ext>
              </a:extLst>
            </p:cNvPr>
            <p:cNvCxnSpPr>
              <a:cxnSpLocks/>
              <a:stCxn id="105" idx="5"/>
            </p:cNvCxnSpPr>
            <p:nvPr/>
          </p:nvCxnSpPr>
          <p:spPr>
            <a:xfrm flipV="1">
              <a:off x="2988292" y="2827190"/>
              <a:ext cx="123722" cy="868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1D2387AD-35E1-4AF2-BA21-0FB13560C909}"/>
                </a:ext>
              </a:extLst>
            </p:cNvPr>
            <p:cNvSpPr/>
            <p:nvPr/>
          </p:nvSpPr>
          <p:spPr>
            <a:xfrm flipH="1" flipV="1">
              <a:off x="3270507" y="304446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8A52DC17-5397-4DE9-8ED1-D9FE1467AC36}"/>
                </a:ext>
              </a:extLst>
            </p:cNvPr>
            <p:cNvSpPr/>
            <p:nvPr/>
          </p:nvSpPr>
          <p:spPr>
            <a:xfrm flipH="1" flipV="1">
              <a:off x="3112014" y="290491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1" name="Connector: Elbow 110">
              <a:extLst>
                <a:ext uri="{FF2B5EF4-FFF2-40B4-BE49-F238E27FC236}">
                  <a16:creationId xmlns:a16="http://schemas.microsoft.com/office/drawing/2014/main" id="{4C3A1713-BC43-4FEE-9B69-4E1348513011}"/>
                </a:ext>
              </a:extLst>
            </p:cNvPr>
            <p:cNvCxnSpPr>
              <a:cxnSpLocks/>
              <a:stCxn id="109" idx="4"/>
              <a:endCxn id="110" idx="2"/>
            </p:cNvCxnSpPr>
            <p:nvPr/>
          </p:nvCxnSpPr>
          <p:spPr>
            <a:xfrm rot="16200000" flipV="1">
              <a:off x="3184023" y="2926710"/>
              <a:ext cx="108277" cy="127226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4F6BC9F6-9F61-4457-A058-A10963491ED6}"/>
                </a:ext>
              </a:extLst>
            </p:cNvPr>
            <p:cNvCxnSpPr>
              <a:cxnSpLocks/>
              <a:stCxn id="109" idx="2"/>
            </p:cNvCxnSpPr>
            <p:nvPr/>
          </p:nvCxnSpPr>
          <p:spPr>
            <a:xfrm>
              <a:off x="3333042" y="3075728"/>
              <a:ext cx="210258" cy="1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66DCCA1C-13E7-4D6B-AE70-90EED71E0176}"/>
                </a:ext>
              </a:extLst>
            </p:cNvPr>
            <p:cNvCxnSpPr>
              <a:cxnSpLocks/>
              <a:endCxn id="104" idx="2"/>
            </p:cNvCxnSpPr>
            <p:nvPr/>
          </p:nvCxnSpPr>
          <p:spPr>
            <a:xfrm flipV="1">
              <a:off x="2552700" y="3075728"/>
              <a:ext cx="223722" cy="1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823584D0-F7ED-4AE8-8DE2-1EE547E95615}"/>
                </a:ext>
              </a:extLst>
            </p:cNvPr>
            <p:cNvSpPr/>
            <p:nvPr/>
          </p:nvSpPr>
          <p:spPr>
            <a:xfrm flipV="1">
              <a:off x="2934914" y="316953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D0C0320B-8D0E-48B5-894D-BABD42853938}"/>
                </a:ext>
              </a:extLst>
            </p:cNvPr>
            <p:cNvSpPr/>
            <p:nvPr/>
          </p:nvSpPr>
          <p:spPr>
            <a:xfrm flipH="1" flipV="1">
              <a:off x="3112013" y="3169530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6" name="Connector: Elbow 115">
              <a:extLst>
                <a:ext uri="{FF2B5EF4-FFF2-40B4-BE49-F238E27FC236}">
                  <a16:creationId xmlns:a16="http://schemas.microsoft.com/office/drawing/2014/main" id="{108F4FCF-37B7-4C42-ACC6-F6BBC814CA8D}"/>
                </a:ext>
              </a:extLst>
            </p:cNvPr>
            <p:cNvCxnSpPr>
              <a:stCxn id="104" idx="0"/>
              <a:endCxn id="114" idx="2"/>
            </p:cNvCxnSpPr>
            <p:nvPr/>
          </p:nvCxnSpPr>
          <p:spPr>
            <a:xfrm rot="16200000" flipH="1">
              <a:off x="2824401" y="3090285"/>
              <a:ext cx="93802" cy="127224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C043A4BD-DA81-4AD8-A306-1B33D55D7C2D}"/>
              </a:ext>
            </a:extLst>
          </p:cNvPr>
          <p:cNvCxnSpPr>
            <a:cxnSpLocks/>
            <a:stCxn id="114" idx="6"/>
            <a:endCxn id="115" idx="6"/>
          </p:cNvCxnSpPr>
          <p:nvPr/>
        </p:nvCxnSpPr>
        <p:spPr>
          <a:xfrm flipV="1">
            <a:off x="1844205" y="5084250"/>
            <a:ext cx="11456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4D64E68A-2E1A-49ED-A8C4-E953B02C6FDA}"/>
              </a:ext>
            </a:extLst>
          </p:cNvPr>
          <p:cNvGrpSpPr/>
          <p:nvPr/>
        </p:nvGrpSpPr>
        <p:grpSpPr>
          <a:xfrm>
            <a:off x="1491232" y="5315490"/>
            <a:ext cx="860308" cy="140658"/>
            <a:chOff x="2710643" y="3874940"/>
            <a:chExt cx="860308" cy="140658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3D2D536C-9F4B-440A-A81D-E41A7E3A7828}"/>
                </a:ext>
              </a:extLst>
            </p:cNvPr>
            <p:cNvSpPr/>
            <p:nvPr/>
          </p:nvSpPr>
          <p:spPr>
            <a:xfrm flipV="1">
              <a:off x="2937068" y="395266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49C5E27B-1078-4E8C-9666-FCF957A2920D}"/>
                </a:ext>
              </a:extLst>
            </p:cNvPr>
            <p:cNvCxnSpPr>
              <a:cxnSpLocks/>
              <a:stCxn id="119" idx="5"/>
            </p:cNvCxnSpPr>
            <p:nvPr/>
          </p:nvCxnSpPr>
          <p:spPr>
            <a:xfrm flipV="1">
              <a:off x="2990445" y="3874940"/>
              <a:ext cx="123722" cy="868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F5537524-1C8B-4A2A-A6E3-430E588D37AE}"/>
                </a:ext>
              </a:extLst>
            </p:cNvPr>
            <p:cNvSpPr/>
            <p:nvPr/>
          </p:nvSpPr>
          <p:spPr>
            <a:xfrm flipH="1" flipV="1">
              <a:off x="3114167" y="395266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78CABF7-3E36-4BFA-B58A-1D0D3E64FD96}"/>
                </a:ext>
              </a:extLst>
            </p:cNvPr>
            <p:cNvCxnSpPr>
              <a:cxnSpLocks/>
              <a:stCxn id="124" idx="2"/>
            </p:cNvCxnSpPr>
            <p:nvPr/>
          </p:nvCxnSpPr>
          <p:spPr>
            <a:xfrm flipV="1">
              <a:off x="3351258" y="3983934"/>
              <a:ext cx="219693" cy="396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17DD3C1-4E89-4342-B10D-A3C0A37A258A}"/>
                </a:ext>
              </a:extLst>
            </p:cNvPr>
            <p:cNvCxnSpPr>
              <a:cxnSpLocks/>
              <a:endCxn id="119" idx="2"/>
            </p:cNvCxnSpPr>
            <p:nvPr/>
          </p:nvCxnSpPr>
          <p:spPr>
            <a:xfrm flipV="1">
              <a:off x="2710643" y="3983934"/>
              <a:ext cx="226425" cy="2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A4DA91EB-1C86-4699-9A94-70997B199111}"/>
                </a:ext>
              </a:extLst>
            </p:cNvPr>
            <p:cNvSpPr/>
            <p:nvPr/>
          </p:nvSpPr>
          <p:spPr>
            <a:xfrm flipH="1" flipV="1">
              <a:off x="3288723" y="3953063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B3306BDA-6F79-4C6E-AEB8-D176C4BC5A47}"/>
              </a:ext>
            </a:extLst>
          </p:cNvPr>
          <p:cNvCxnSpPr>
            <a:cxnSpLocks/>
            <a:stCxn id="121" idx="2"/>
            <a:endCxn id="124" idx="6"/>
          </p:cNvCxnSpPr>
          <p:nvPr/>
        </p:nvCxnSpPr>
        <p:spPr>
          <a:xfrm>
            <a:off x="1957291" y="5424484"/>
            <a:ext cx="112021" cy="3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5729EFED-6821-4C46-B7F0-142FE5EF654E}"/>
              </a:ext>
            </a:extLst>
          </p:cNvPr>
          <p:cNvGrpSpPr/>
          <p:nvPr/>
        </p:nvGrpSpPr>
        <p:grpSpPr>
          <a:xfrm>
            <a:off x="7423883" y="2766542"/>
            <a:ext cx="990600" cy="404876"/>
            <a:chOff x="2552700" y="2827190"/>
            <a:chExt cx="990600" cy="404876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8CAAA18D-291D-409C-B71E-CD3B595D8B93}"/>
                </a:ext>
              </a:extLst>
            </p:cNvPr>
            <p:cNvSpPr/>
            <p:nvPr/>
          </p:nvSpPr>
          <p:spPr>
            <a:xfrm flipV="1">
              <a:off x="2776422" y="304446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A3DB343D-1954-4375-917C-6686A4E3616C}"/>
                </a:ext>
              </a:extLst>
            </p:cNvPr>
            <p:cNvSpPr/>
            <p:nvPr/>
          </p:nvSpPr>
          <p:spPr>
            <a:xfrm flipV="1">
              <a:off x="2934915" y="290491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3" name="Connector: Elbow 142">
              <a:extLst>
                <a:ext uri="{FF2B5EF4-FFF2-40B4-BE49-F238E27FC236}">
                  <a16:creationId xmlns:a16="http://schemas.microsoft.com/office/drawing/2014/main" id="{201DB8E0-5124-4854-8E77-76111EBFE97C}"/>
                </a:ext>
              </a:extLst>
            </p:cNvPr>
            <p:cNvCxnSpPr>
              <a:cxnSpLocks/>
              <a:stCxn id="152" idx="2"/>
              <a:endCxn id="146" idx="0"/>
            </p:cNvCxnSpPr>
            <p:nvPr/>
          </p:nvCxnSpPr>
          <p:spPr>
            <a:xfrm flipV="1">
              <a:off x="3174548" y="3106996"/>
              <a:ext cx="127226" cy="93801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Connector: Elbow 143">
              <a:extLst>
                <a:ext uri="{FF2B5EF4-FFF2-40B4-BE49-F238E27FC236}">
                  <a16:creationId xmlns:a16="http://schemas.microsoft.com/office/drawing/2014/main" id="{13BE01B3-FC80-43B6-A751-4752755CD40E}"/>
                </a:ext>
              </a:extLst>
            </p:cNvPr>
            <p:cNvCxnSpPr>
              <a:cxnSpLocks/>
              <a:stCxn id="141" idx="4"/>
              <a:endCxn id="142" idx="2"/>
            </p:cNvCxnSpPr>
            <p:nvPr/>
          </p:nvCxnSpPr>
          <p:spPr>
            <a:xfrm rot="5400000" flipH="1" flipV="1">
              <a:off x="2817164" y="2926710"/>
              <a:ext cx="108277" cy="127226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E69E668C-1D49-46C4-974B-B342EA6C4718}"/>
                </a:ext>
              </a:extLst>
            </p:cNvPr>
            <p:cNvCxnSpPr>
              <a:cxnSpLocks/>
              <a:stCxn id="142" idx="5"/>
            </p:cNvCxnSpPr>
            <p:nvPr/>
          </p:nvCxnSpPr>
          <p:spPr>
            <a:xfrm flipV="1">
              <a:off x="2988292" y="2827190"/>
              <a:ext cx="123722" cy="868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3ED31848-7F1D-445C-A5F0-E1A30DEB4822}"/>
                </a:ext>
              </a:extLst>
            </p:cNvPr>
            <p:cNvSpPr/>
            <p:nvPr/>
          </p:nvSpPr>
          <p:spPr>
            <a:xfrm flipH="1" flipV="1">
              <a:off x="3270507" y="304446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14C1B4EE-4507-4142-B328-5C0B66718EA6}"/>
                </a:ext>
              </a:extLst>
            </p:cNvPr>
            <p:cNvSpPr/>
            <p:nvPr/>
          </p:nvSpPr>
          <p:spPr>
            <a:xfrm flipH="1" flipV="1">
              <a:off x="3112014" y="290491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8" name="Connector: Elbow 147">
              <a:extLst>
                <a:ext uri="{FF2B5EF4-FFF2-40B4-BE49-F238E27FC236}">
                  <a16:creationId xmlns:a16="http://schemas.microsoft.com/office/drawing/2014/main" id="{CBE9EE8C-6D55-4F22-A8CF-A88E7EEF587A}"/>
                </a:ext>
              </a:extLst>
            </p:cNvPr>
            <p:cNvCxnSpPr>
              <a:cxnSpLocks/>
              <a:stCxn id="146" idx="4"/>
              <a:endCxn id="147" idx="2"/>
            </p:cNvCxnSpPr>
            <p:nvPr/>
          </p:nvCxnSpPr>
          <p:spPr>
            <a:xfrm rot="16200000" flipV="1">
              <a:off x="3184023" y="2926710"/>
              <a:ext cx="108277" cy="127226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F7DAD385-0513-492B-8C23-FA478906CDCF}"/>
                </a:ext>
              </a:extLst>
            </p:cNvPr>
            <p:cNvCxnSpPr>
              <a:cxnSpLocks/>
              <a:stCxn id="146" idx="2"/>
            </p:cNvCxnSpPr>
            <p:nvPr/>
          </p:nvCxnSpPr>
          <p:spPr>
            <a:xfrm>
              <a:off x="3333042" y="3075728"/>
              <a:ext cx="210258" cy="1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A384177C-CF7F-4B89-90B6-18B74C173340}"/>
                </a:ext>
              </a:extLst>
            </p:cNvPr>
            <p:cNvCxnSpPr>
              <a:cxnSpLocks/>
              <a:endCxn id="141" idx="2"/>
            </p:cNvCxnSpPr>
            <p:nvPr/>
          </p:nvCxnSpPr>
          <p:spPr>
            <a:xfrm flipV="1">
              <a:off x="2552700" y="3075728"/>
              <a:ext cx="223722" cy="1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B9AB0BD4-3C9C-4BD3-8638-5B5CCA602154}"/>
                </a:ext>
              </a:extLst>
            </p:cNvPr>
            <p:cNvSpPr/>
            <p:nvPr/>
          </p:nvSpPr>
          <p:spPr>
            <a:xfrm flipV="1">
              <a:off x="2934914" y="3169531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6CFC661F-0F31-41B6-9850-3EA63D275CB9}"/>
                </a:ext>
              </a:extLst>
            </p:cNvPr>
            <p:cNvSpPr/>
            <p:nvPr/>
          </p:nvSpPr>
          <p:spPr>
            <a:xfrm flipH="1" flipV="1">
              <a:off x="3112013" y="3169530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3" name="Connector: Elbow 152">
              <a:extLst>
                <a:ext uri="{FF2B5EF4-FFF2-40B4-BE49-F238E27FC236}">
                  <a16:creationId xmlns:a16="http://schemas.microsoft.com/office/drawing/2014/main" id="{D0A59657-3DD9-4817-B42E-A76D50B3F90B}"/>
                </a:ext>
              </a:extLst>
            </p:cNvPr>
            <p:cNvCxnSpPr>
              <a:stCxn id="141" idx="0"/>
              <a:endCxn id="151" idx="2"/>
            </p:cNvCxnSpPr>
            <p:nvPr/>
          </p:nvCxnSpPr>
          <p:spPr>
            <a:xfrm rot="16200000" flipH="1">
              <a:off x="2824401" y="3090285"/>
              <a:ext cx="93802" cy="127224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E6BD492C-9A4D-4FE0-A37E-9171A8870853}"/>
              </a:ext>
            </a:extLst>
          </p:cNvPr>
          <p:cNvCxnSpPr>
            <a:cxnSpLocks/>
            <a:stCxn id="151" idx="5"/>
          </p:cNvCxnSpPr>
          <p:nvPr/>
        </p:nvCxnSpPr>
        <p:spPr>
          <a:xfrm flipV="1">
            <a:off x="7859474" y="3031872"/>
            <a:ext cx="123722" cy="861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CC7DDF0F-7DF4-4528-81BB-8FFD67C40346}"/>
              </a:ext>
            </a:extLst>
          </p:cNvPr>
          <p:cNvGrpSpPr/>
          <p:nvPr/>
        </p:nvGrpSpPr>
        <p:grpSpPr>
          <a:xfrm>
            <a:off x="1491232" y="3441198"/>
            <a:ext cx="860308" cy="62931"/>
            <a:chOff x="2710643" y="3952667"/>
            <a:chExt cx="860308" cy="62931"/>
          </a:xfrm>
        </p:grpSpPr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ED57ECD3-A3B3-4D73-9118-3BB8927DA58E}"/>
                </a:ext>
              </a:extLst>
            </p:cNvPr>
            <p:cNvSpPr/>
            <p:nvPr/>
          </p:nvSpPr>
          <p:spPr>
            <a:xfrm flipV="1">
              <a:off x="2937068" y="395266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14C999CF-882C-454C-8357-F59EEF3C23DC}"/>
                </a:ext>
              </a:extLst>
            </p:cNvPr>
            <p:cNvCxnSpPr>
              <a:cxnSpLocks/>
              <a:stCxn id="159" idx="2"/>
            </p:cNvCxnSpPr>
            <p:nvPr/>
          </p:nvCxnSpPr>
          <p:spPr>
            <a:xfrm flipV="1">
              <a:off x="3351258" y="3983934"/>
              <a:ext cx="219693" cy="396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7B5CF6AB-5DDC-4A1B-93CB-E5E734DDC946}"/>
                </a:ext>
              </a:extLst>
            </p:cNvPr>
            <p:cNvCxnSpPr>
              <a:cxnSpLocks/>
              <a:endCxn id="156" idx="2"/>
            </p:cNvCxnSpPr>
            <p:nvPr/>
          </p:nvCxnSpPr>
          <p:spPr>
            <a:xfrm flipV="1">
              <a:off x="2710643" y="3983934"/>
              <a:ext cx="226425" cy="2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2C12CE02-9CDA-4EEA-846D-564FBC61A7A3}"/>
                </a:ext>
              </a:extLst>
            </p:cNvPr>
            <p:cNvSpPr/>
            <p:nvPr/>
          </p:nvSpPr>
          <p:spPr>
            <a:xfrm flipH="1" flipV="1">
              <a:off x="3288723" y="3953063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E0AC185A-B69D-466B-AA25-E8FD5A5AB26A}"/>
              </a:ext>
            </a:extLst>
          </p:cNvPr>
          <p:cNvCxnSpPr>
            <a:cxnSpLocks/>
            <a:stCxn id="156" idx="6"/>
            <a:endCxn id="159" idx="6"/>
          </p:cNvCxnSpPr>
          <p:nvPr/>
        </p:nvCxnSpPr>
        <p:spPr>
          <a:xfrm>
            <a:off x="1780192" y="3472465"/>
            <a:ext cx="289120" cy="3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14BC7E60-5454-4A3B-98E0-9D83E089E2E7}"/>
              </a:ext>
            </a:extLst>
          </p:cNvPr>
          <p:cNvGrpSpPr/>
          <p:nvPr/>
        </p:nvGrpSpPr>
        <p:grpSpPr>
          <a:xfrm>
            <a:off x="1494598" y="2965311"/>
            <a:ext cx="860308" cy="62931"/>
            <a:chOff x="2710643" y="3952667"/>
            <a:chExt cx="860308" cy="62931"/>
          </a:xfrm>
        </p:grpSpPr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19B9E8B6-C685-430C-87C6-293809BF9F16}"/>
                </a:ext>
              </a:extLst>
            </p:cNvPr>
            <p:cNvSpPr/>
            <p:nvPr/>
          </p:nvSpPr>
          <p:spPr>
            <a:xfrm flipV="1">
              <a:off x="2937068" y="395266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33AEA929-D54D-4274-933C-CD47441625DB}"/>
                </a:ext>
              </a:extLst>
            </p:cNvPr>
            <p:cNvCxnSpPr>
              <a:cxnSpLocks/>
              <a:stCxn id="165" idx="2"/>
            </p:cNvCxnSpPr>
            <p:nvPr/>
          </p:nvCxnSpPr>
          <p:spPr>
            <a:xfrm flipV="1">
              <a:off x="3351258" y="3983934"/>
              <a:ext cx="219693" cy="396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B6218D6A-6BD5-4007-9BD2-8AA2154ACAB7}"/>
                </a:ext>
              </a:extLst>
            </p:cNvPr>
            <p:cNvCxnSpPr>
              <a:cxnSpLocks/>
              <a:endCxn id="162" idx="2"/>
            </p:cNvCxnSpPr>
            <p:nvPr/>
          </p:nvCxnSpPr>
          <p:spPr>
            <a:xfrm flipV="1">
              <a:off x="2710643" y="3983934"/>
              <a:ext cx="226425" cy="2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232134A3-AAC8-4168-A1DB-108ACA1FD146}"/>
                </a:ext>
              </a:extLst>
            </p:cNvPr>
            <p:cNvSpPr/>
            <p:nvPr/>
          </p:nvSpPr>
          <p:spPr>
            <a:xfrm flipH="1" flipV="1">
              <a:off x="3288723" y="3953063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40D885AC-AC66-4B3C-A9E7-D1F53286DF9F}"/>
              </a:ext>
            </a:extLst>
          </p:cNvPr>
          <p:cNvGrpSpPr/>
          <p:nvPr/>
        </p:nvGrpSpPr>
        <p:grpSpPr>
          <a:xfrm>
            <a:off x="7491182" y="5354284"/>
            <a:ext cx="687926" cy="140262"/>
            <a:chOff x="2710643" y="3874940"/>
            <a:chExt cx="687926" cy="140262"/>
          </a:xfrm>
        </p:grpSpPr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E46082A0-E038-4585-BCF0-97AC476A9DF1}"/>
                </a:ext>
              </a:extLst>
            </p:cNvPr>
            <p:cNvSpPr/>
            <p:nvPr/>
          </p:nvSpPr>
          <p:spPr>
            <a:xfrm flipV="1">
              <a:off x="2937068" y="395266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FF8FB085-D070-4942-8080-4EE97F950AD7}"/>
                </a:ext>
              </a:extLst>
            </p:cNvPr>
            <p:cNvCxnSpPr>
              <a:cxnSpLocks/>
              <a:stCxn id="167" idx="5"/>
            </p:cNvCxnSpPr>
            <p:nvPr/>
          </p:nvCxnSpPr>
          <p:spPr>
            <a:xfrm flipV="1">
              <a:off x="2990445" y="3874940"/>
              <a:ext cx="123722" cy="868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4EC33E53-91E7-447C-B8BA-CEC9E8333F83}"/>
                </a:ext>
              </a:extLst>
            </p:cNvPr>
            <p:cNvSpPr/>
            <p:nvPr/>
          </p:nvSpPr>
          <p:spPr>
            <a:xfrm flipH="1" flipV="1">
              <a:off x="3114167" y="3952667"/>
              <a:ext cx="62535" cy="625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07DA88DA-FA9D-42D8-85C2-F3881B1C6945}"/>
                </a:ext>
              </a:extLst>
            </p:cNvPr>
            <p:cNvCxnSpPr>
              <a:cxnSpLocks/>
              <a:stCxn id="169" idx="2"/>
            </p:cNvCxnSpPr>
            <p:nvPr/>
          </p:nvCxnSpPr>
          <p:spPr>
            <a:xfrm>
              <a:off x="3176702" y="3983934"/>
              <a:ext cx="221867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0B90542A-DAFF-48A6-A7D6-94EFF4DD5958}"/>
                </a:ext>
              </a:extLst>
            </p:cNvPr>
            <p:cNvCxnSpPr>
              <a:cxnSpLocks/>
              <a:endCxn id="167" idx="2"/>
            </p:cNvCxnSpPr>
            <p:nvPr/>
          </p:nvCxnSpPr>
          <p:spPr>
            <a:xfrm flipV="1">
              <a:off x="2710643" y="3983934"/>
              <a:ext cx="226425" cy="2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2196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General rules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Simplify the expressions: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3"/>
            </a:pPr>
            <a:r>
              <a:rPr lang="en-GB" dirty="0"/>
              <a:t> </a:t>
            </a:r>
            <a:r>
              <a:rPr lang="en-GB" kern="0" dirty="0"/>
              <a:t>X</a:t>
            </a:r>
            <a:r>
              <a:rPr lang="en-GB" altLang="en-US" kern="0" dirty="0"/>
              <a:t> v X v Y v Y v Z		</a:t>
            </a:r>
            <a:r>
              <a:rPr lang="en-GB" dirty="0"/>
              <a:t>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3"/>
            </a:pPr>
            <a:r>
              <a:rPr lang="en-GB" dirty="0"/>
              <a:t>(X Ʌ Y) V (X Ʌ Y)		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3"/>
            </a:pPr>
            <a:r>
              <a:rPr lang="en-GB" dirty="0"/>
              <a:t>X Ʌ (Y V ¬Y) 		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3"/>
            </a:pPr>
            <a:r>
              <a:rPr lang="en-GB" dirty="0"/>
              <a:t>X V ¬X V (A Ʌ B)		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3"/>
            </a:pPr>
            <a:r>
              <a:rPr lang="en-GB" dirty="0"/>
              <a:t>¬(¬X) V X		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3"/>
            </a:pPr>
            <a:r>
              <a:rPr lang="en-GB" dirty="0"/>
              <a:t>(X Ʌ ¬Y) V (X Ʌ Y)	≡</a:t>
            </a:r>
          </a:p>
        </p:txBody>
      </p:sp>
    </p:spTree>
    <p:extLst>
      <p:ext uri="{BB962C8B-B14F-4D97-AF65-F5344CB8AC3E}">
        <p14:creationId xmlns:p14="http://schemas.microsoft.com/office/powerpoint/2010/main" val="2732035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51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99</cp:revision>
  <cp:lastPrinted>2018-01-17T13:42:25Z</cp:lastPrinted>
  <dcterms:created xsi:type="dcterms:W3CDTF">2014-10-30T19:23:19Z</dcterms:created>
  <dcterms:modified xsi:type="dcterms:W3CDTF">2018-07-17T20:03:00Z</dcterms:modified>
</cp:coreProperties>
</file>