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9" r:id="rId5"/>
    <p:sldId id="271" r:id="rId6"/>
    <p:sldId id="257" r:id="rId7"/>
    <p:sldId id="265" r:id="rId8"/>
    <p:sldId id="266"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D4CE33-42EB-41B9-9C88-5E148324711E}" v="25" dt="2023-07-19T15:47:36.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2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Hartley (SGHS)" userId="7559a97b-66ca-48b3-aca1-b69b50a64b42" providerId="ADAL" clId="{E1D4CE33-42EB-41B9-9C88-5E148324711E}"/>
    <pc:docChg chg="undo custSel addSld delSld modSld sldOrd">
      <pc:chgData name="Beth Hartley (SGHS)" userId="7559a97b-66ca-48b3-aca1-b69b50a64b42" providerId="ADAL" clId="{E1D4CE33-42EB-41B9-9C88-5E148324711E}" dt="2023-07-19T15:48:10.834" v="5001" actId="1076"/>
      <pc:docMkLst>
        <pc:docMk/>
      </pc:docMkLst>
      <pc:sldChg chg="addSp delSp modSp new mod setBg setClrOvrMap">
        <pc:chgData name="Beth Hartley (SGHS)" userId="7559a97b-66ca-48b3-aca1-b69b50a64b42" providerId="ADAL" clId="{E1D4CE33-42EB-41B9-9C88-5E148324711E}" dt="2023-07-19T14:17:51.299" v="848" actId="14100"/>
        <pc:sldMkLst>
          <pc:docMk/>
          <pc:sldMk cId="4100931159" sldId="256"/>
        </pc:sldMkLst>
        <pc:spChg chg="mod">
          <ac:chgData name="Beth Hartley (SGHS)" userId="7559a97b-66ca-48b3-aca1-b69b50a64b42" providerId="ADAL" clId="{E1D4CE33-42EB-41B9-9C88-5E148324711E}" dt="2023-07-19T14:17:40.387" v="834" actId="26606"/>
          <ac:spMkLst>
            <pc:docMk/>
            <pc:sldMk cId="4100931159" sldId="256"/>
            <ac:spMk id="2" creationId="{C782E3CF-7C2C-E3A1-3265-B2F0752316E1}"/>
          </ac:spMkLst>
        </pc:spChg>
        <pc:spChg chg="mod">
          <ac:chgData name="Beth Hartley (SGHS)" userId="7559a97b-66ca-48b3-aca1-b69b50a64b42" providerId="ADAL" clId="{E1D4CE33-42EB-41B9-9C88-5E148324711E}" dt="2023-07-19T14:17:51.299" v="848" actId="14100"/>
          <ac:spMkLst>
            <pc:docMk/>
            <pc:sldMk cId="4100931159" sldId="256"/>
            <ac:spMk id="3" creationId="{02F91FE6-BAF4-3BAA-C0B7-BB3F327CD2B0}"/>
          </ac:spMkLst>
        </pc:spChg>
        <pc:spChg chg="add del">
          <ac:chgData name="Beth Hartley (SGHS)" userId="7559a97b-66ca-48b3-aca1-b69b50a64b42" providerId="ADAL" clId="{E1D4CE33-42EB-41B9-9C88-5E148324711E}" dt="2023-07-19T14:17:40.317" v="833" actId="26606"/>
          <ac:spMkLst>
            <pc:docMk/>
            <pc:sldMk cId="4100931159" sldId="256"/>
            <ac:spMk id="9" creationId="{0496ACED-9F6B-4CC5-A927-FB932E0FA259}"/>
          </ac:spMkLst>
        </pc:spChg>
        <pc:spChg chg="add">
          <ac:chgData name="Beth Hartley (SGHS)" userId="7559a97b-66ca-48b3-aca1-b69b50a64b42" providerId="ADAL" clId="{E1D4CE33-42EB-41B9-9C88-5E148324711E}" dt="2023-07-19T14:17:40.387" v="834" actId="26606"/>
          <ac:spMkLst>
            <pc:docMk/>
            <pc:sldMk cId="4100931159" sldId="256"/>
            <ac:spMk id="11" creationId="{C93D702E-F4E0-47FC-A74C-ECD9647A81AA}"/>
          </ac:spMkLst>
        </pc:spChg>
        <pc:picChg chg="add del">
          <ac:chgData name="Beth Hartley (SGHS)" userId="7559a97b-66ca-48b3-aca1-b69b50a64b42" providerId="ADAL" clId="{E1D4CE33-42EB-41B9-9C88-5E148324711E}" dt="2023-07-19T14:17:40.317" v="833" actId="26606"/>
          <ac:picMkLst>
            <pc:docMk/>
            <pc:sldMk cId="4100931159" sldId="256"/>
            <ac:picMk id="5" creationId="{3C426ABA-33EF-F00B-2B50-2D71DC87DC4C}"/>
          </ac:picMkLst>
        </pc:picChg>
        <pc:picChg chg="add">
          <ac:chgData name="Beth Hartley (SGHS)" userId="7559a97b-66ca-48b3-aca1-b69b50a64b42" providerId="ADAL" clId="{E1D4CE33-42EB-41B9-9C88-5E148324711E}" dt="2023-07-19T14:17:40.387" v="834" actId="26606"/>
          <ac:picMkLst>
            <pc:docMk/>
            <pc:sldMk cId="4100931159" sldId="256"/>
            <ac:picMk id="12" creationId="{B0AD5076-866F-A1CD-F483-32C0226397B8}"/>
          </ac:picMkLst>
        </pc:picChg>
      </pc:sldChg>
      <pc:sldChg chg="addSp delSp modSp new mod setBg">
        <pc:chgData name="Beth Hartley (SGHS)" userId="7559a97b-66ca-48b3-aca1-b69b50a64b42" providerId="ADAL" clId="{E1D4CE33-42EB-41B9-9C88-5E148324711E}" dt="2023-07-19T14:18:20.694" v="855" actId="26606"/>
        <pc:sldMkLst>
          <pc:docMk/>
          <pc:sldMk cId="2237415602" sldId="257"/>
        </pc:sldMkLst>
        <pc:spChg chg="mod">
          <ac:chgData name="Beth Hartley (SGHS)" userId="7559a97b-66ca-48b3-aca1-b69b50a64b42" providerId="ADAL" clId="{E1D4CE33-42EB-41B9-9C88-5E148324711E}" dt="2023-07-19T14:18:20.694" v="855" actId="26606"/>
          <ac:spMkLst>
            <pc:docMk/>
            <pc:sldMk cId="2237415602" sldId="257"/>
            <ac:spMk id="2" creationId="{F4DE87AC-5698-2989-4175-A3102522BFE6}"/>
          </ac:spMkLst>
        </pc:spChg>
        <pc:spChg chg="mod">
          <ac:chgData name="Beth Hartley (SGHS)" userId="7559a97b-66ca-48b3-aca1-b69b50a64b42" providerId="ADAL" clId="{E1D4CE33-42EB-41B9-9C88-5E148324711E}" dt="2023-07-19T14:18:20.694" v="855" actId="26606"/>
          <ac:spMkLst>
            <pc:docMk/>
            <pc:sldMk cId="2237415602" sldId="257"/>
            <ac:spMk id="3" creationId="{0205E166-F0EE-943B-3BC0-0C3132FAEDF2}"/>
          </ac:spMkLst>
        </pc:spChg>
        <pc:spChg chg="add del">
          <ac:chgData name="Beth Hartley (SGHS)" userId="7559a97b-66ca-48b3-aca1-b69b50a64b42" providerId="ADAL" clId="{E1D4CE33-42EB-41B9-9C88-5E148324711E}" dt="2023-07-19T14:18:16.902" v="853" actId="26606"/>
          <ac:spMkLst>
            <pc:docMk/>
            <pc:sldMk cId="2237415602" sldId="257"/>
            <ac:spMk id="9" creationId="{C93D702E-F4E0-47FC-A74C-ECD9647A81AA}"/>
          </ac:spMkLst>
        </pc:spChg>
        <pc:spChg chg="add del">
          <ac:chgData name="Beth Hartley (SGHS)" userId="7559a97b-66ca-48b3-aca1-b69b50a64b42" providerId="ADAL" clId="{E1D4CE33-42EB-41B9-9C88-5E148324711E}" dt="2023-07-19T14:18:20.694" v="855" actId="26606"/>
          <ac:spMkLst>
            <pc:docMk/>
            <pc:sldMk cId="2237415602" sldId="257"/>
            <ac:spMk id="15" creationId="{C1DD1A8A-57D5-4A81-AD04-532B043C5611}"/>
          </ac:spMkLst>
        </pc:spChg>
        <pc:spChg chg="add del">
          <ac:chgData name="Beth Hartley (SGHS)" userId="7559a97b-66ca-48b3-aca1-b69b50a64b42" providerId="ADAL" clId="{E1D4CE33-42EB-41B9-9C88-5E148324711E}" dt="2023-07-19T14:18:20.694" v="855" actId="26606"/>
          <ac:spMkLst>
            <pc:docMk/>
            <pc:sldMk cId="2237415602" sldId="257"/>
            <ac:spMk id="17" creationId="{007891EC-4501-44ED-A8C8-B11B6DB767AB}"/>
          </ac:spMkLst>
        </pc:spChg>
        <pc:spChg chg="add">
          <ac:chgData name="Beth Hartley (SGHS)" userId="7559a97b-66ca-48b3-aca1-b69b50a64b42" providerId="ADAL" clId="{E1D4CE33-42EB-41B9-9C88-5E148324711E}" dt="2023-07-19T14:18:20.694" v="855" actId="26606"/>
          <ac:spMkLst>
            <pc:docMk/>
            <pc:sldMk cId="2237415602" sldId="257"/>
            <ac:spMk id="22" creationId="{A0A2B7F3-65A0-4CC5-8310-3252C59E025D}"/>
          </ac:spMkLst>
        </pc:spChg>
        <pc:picChg chg="add del mod">
          <ac:chgData name="Beth Hartley (SGHS)" userId="7559a97b-66ca-48b3-aca1-b69b50a64b42" providerId="ADAL" clId="{E1D4CE33-42EB-41B9-9C88-5E148324711E}" dt="2023-07-19T14:18:15.260" v="852" actId="478"/>
          <ac:picMkLst>
            <pc:docMk/>
            <pc:sldMk cId="2237415602" sldId="257"/>
            <ac:picMk id="5" creationId="{E082F7BF-1512-6F92-7A4F-02D7E6508EBD}"/>
          </ac:picMkLst>
        </pc:picChg>
        <pc:picChg chg="add mod ord">
          <ac:chgData name="Beth Hartley (SGHS)" userId="7559a97b-66ca-48b3-aca1-b69b50a64b42" providerId="ADAL" clId="{E1D4CE33-42EB-41B9-9C88-5E148324711E}" dt="2023-07-19T14:18:20.694" v="855" actId="26606"/>
          <ac:picMkLst>
            <pc:docMk/>
            <pc:sldMk cId="2237415602" sldId="257"/>
            <ac:picMk id="11" creationId="{F5B3C83A-CC77-BE21-A6A1-E8772C6272C3}"/>
          </ac:picMkLst>
        </pc:picChg>
      </pc:sldChg>
      <pc:sldChg chg="addSp delSp modSp new mod setBg">
        <pc:chgData name="Beth Hartley (SGHS)" userId="7559a97b-66ca-48b3-aca1-b69b50a64b42" providerId="ADAL" clId="{E1D4CE33-42EB-41B9-9C88-5E148324711E}" dt="2023-07-19T15:04:39.295" v="3538" actId="27636"/>
        <pc:sldMkLst>
          <pc:docMk/>
          <pc:sldMk cId="905715413" sldId="258"/>
        </pc:sldMkLst>
        <pc:spChg chg="mod">
          <ac:chgData name="Beth Hartley (SGHS)" userId="7559a97b-66ca-48b3-aca1-b69b50a64b42" providerId="ADAL" clId="{E1D4CE33-42EB-41B9-9C88-5E148324711E}" dt="2023-07-19T15:04:12.033" v="3529" actId="14100"/>
          <ac:spMkLst>
            <pc:docMk/>
            <pc:sldMk cId="905715413" sldId="258"/>
            <ac:spMk id="2" creationId="{E09DC926-AB4A-57E9-18C7-7B72219E31ED}"/>
          </ac:spMkLst>
        </pc:spChg>
        <pc:spChg chg="mod ord">
          <ac:chgData name="Beth Hartley (SGHS)" userId="7559a97b-66ca-48b3-aca1-b69b50a64b42" providerId="ADAL" clId="{E1D4CE33-42EB-41B9-9C88-5E148324711E}" dt="2023-07-19T15:04:39.295" v="3538" actId="27636"/>
          <ac:spMkLst>
            <pc:docMk/>
            <pc:sldMk cId="905715413" sldId="258"/>
            <ac:spMk id="3" creationId="{38689A7B-347C-B003-904F-5B2C1CEF978E}"/>
          </ac:spMkLst>
        </pc:spChg>
        <pc:spChg chg="add mod">
          <ac:chgData name="Beth Hartley (SGHS)" userId="7559a97b-66ca-48b3-aca1-b69b50a64b42" providerId="ADAL" clId="{E1D4CE33-42EB-41B9-9C88-5E148324711E}" dt="2023-07-19T15:04:30.386" v="3534" actId="14100"/>
          <ac:spMkLst>
            <pc:docMk/>
            <pc:sldMk cId="905715413" sldId="258"/>
            <ac:spMk id="5" creationId="{BC7C301D-7F43-E777-FCBB-A4DF5BD17416}"/>
          </ac:spMkLst>
        </pc:spChg>
        <pc:spChg chg="add del">
          <ac:chgData name="Beth Hartley (SGHS)" userId="7559a97b-66ca-48b3-aca1-b69b50a64b42" providerId="ADAL" clId="{E1D4CE33-42EB-41B9-9C88-5E148324711E}" dt="2023-07-19T14:48:07.807" v="3417" actId="26606"/>
          <ac:spMkLst>
            <pc:docMk/>
            <pc:sldMk cId="905715413" sldId="258"/>
            <ac:spMk id="1035" creationId="{0AA75791-ABD6-45E2-B58A-77112BD0F85A}"/>
          </ac:spMkLst>
        </pc:spChg>
        <pc:spChg chg="add del">
          <ac:chgData name="Beth Hartley (SGHS)" userId="7559a97b-66ca-48b3-aca1-b69b50a64b42" providerId="ADAL" clId="{E1D4CE33-42EB-41B9-9C88-5E148324711E}" dt="2023-07-19T14:48:14.185" v="3421" actId="26606"/>
          <ac:spMkLst>
            <pc:docMk/>
            <pc:sldMk cId="905715413" sldId="258"/>
            <ac:spMk id="1041" creationId="{E698F7DB-50DA-4359-AB57-E3DA492A0074}"/>
          </ac:spMkLst>
        </pc:spChg>
        <pc:spChg chg="add del">
          <ac:chgData name="Beth Hartley (SGHS)" userId="7559a97b-66ca-48b3-aca1-b69b50a64b42" providerId="ADAL" clId="{E1D4CE33-42EB-41B9-9C88-5E148324711E}" dt="2023-07-19T14:48:14.185" v="3421" actId="26606"/>
          <ac:spMkLst>
            <pc:docMk/>
            <pc:sldMk cId="905715413" sldId="258"/>
            <ac:spMk id="1042" creationId="{640B2599-8958-480A-B5BB-A76A74D7084C}"/>
          </ac:spMkLst>
        </pc:spChg>
        <pc:spChg chg="add del">
          <ac:chgData name="Beth Hartley (SGHS)" userId="7559a97b-66ca-48b3-aca1-b69b50a64b42" providerId="ADAL" clId="{E1D4CE33-42EB-41B9-9C88-5E148324711E}" dt="2023-07-19T14:48:48.605" v="3424" actId="26606"/>
          <ac:spMkLst>
            <pc:docMk/>
            <pc:sldMk cId="905715413" sldId="258"/>
            <ac:spMk id="1047" creationId="{0AA75791-ABD6-45E2-B58A-77112BD0F85A}"/>
          </ac:spMkLst>
        </pc:spChg>
        <pc:spChg chg="add">
          <ac:chgData name="Beth Hartley (SGHS)" userId="7559a97b-66ca-48b3-aca1-b69b50a64b42" providerId="ADAL" clId="{E1D4CE33-42EB-41B9-9C88-5E148324711E}" dt="2023-07-19T14:48:48.605" v="3424" actId="26606"/>
          <ac:spMkLst>
            <pc:docMk/>
            <pc:sldMk cId="905715413" sldId="258"/>
            <ac:spMk id="1056" creationId="{0AA75791-ABD6-45E2-B58A-77112BD0F85A}"/>
          </ac:spMkLst>
        </pc:spChg>
        <pc:grpChg chg="add del">
          <ac:chgData name="Beth Hartley (SGHS)" userId="7559a97b-66ca-48b3-aca1-b69b50a64b42" providerId="ADAL" clId="{E1D4CE33-42EB-41B9-9C88-5E148324711E}" dt="2023-07-19T14:48:07.807" v="3417" actId="26606"/>
          <ac:grpSpMkLst>
            <pc:docMk/>
            <pc:sldMk cId="905715413" sldId="258"/>
            <ac:grpSpMk id="1037" creationId="{D2A542E6-1924-4FE2-89D1-3CB19468C1F6}"/>
          </ac:grpSpMkLst>
        </pc:grpChg>
        <pc:grpChg chg="add del">
          <ac:chgData name="Beth Hartley (SGHS)" userId="7559a97b-66ca-48b3-aca1-b69b50a64b42" providerId="ADAL" clId="{E1D4CE33-42EB-41B9-9C88-5E148324711E}" dt="2023-07-19T14:48:48.605" v="3424" actId="26606"/>
          <ac:grpSpMkLst>
            <pc:docMk/>
            <pc:sldMk cId="905715413" sldId="258"/>
            <ac:grpSpMk id="1049" creationId="{D2A542E6-1924-4FE2-89D1-3CB19468C1F6}"/>
          </ac:grpSpMkLst>
        </pc:grpChg>
        <pc:grpChg chg="add">
          <ac:chgData name="Beth Hartley (SGHS)" userId="7559a97b-66ca-48b3-aca1-b69b50a64b42" providerId="ADAL" clId="{E1D4CE33-42EB-41B9-9C88-5E148324711E}" dt="2023-07-19T14:48:48.605" v="3424" actId="26606"/>
          <ac:grpSpMkLst>
            <pc:docMk/>
            <pc:sldMk cId="905715413" sldId="258"/>
            <ac:grpSpMk id="1058" creationId="{D2A542E6-1924-4FE2-89D1-3CB19468C1F6}"/>
          </ac:grpSpMkLst>
        </pc:grpChg>
        <pc:picChg chg="add mod">
          <ac:chgData name="Beth Hartley (SGHS)" userId="7559a97b-66ca-48b3-aca1-b69b50a64b42" providerId="ADAL" clId="{E1D4CE33-42EB-41B9-9C88-5E148324711E}" dt="2023-07-19T14:48:14.185" v="3421" actId="26606"/>
          <ac:picMkLst>
            <pc:docMk/>
            <pc:sldMk cId="905715413" sldId="258"/>
            <ac:picMk id="1026" creationId="{DFA933FA-78C4-99E6-16D0-30B7C9C991D6}"/>
          </ac:picMkLst>
        </pc:picChg>
        <pc:picChg chg="add del mod">
          <ac:chgData name="Beth Hartley (SGHS)" userId="7559a97b-66ca-48b3-aca1-b69b50a64b42" providerId="ADAL" clId="{E1D4CE33-42EB-41B9-9C88-5E148324711E}" dt="2023-07-19T14:48:20.667" v="3422" actId="478"/>
          <ac:picMkLst>
            <pc:docMk/>
            <pc:sldMk cId="905715413" sldId="258"/>
            <ac:picMk id="1028" creationId="{99FABB3E-B132-A56B-A1E3-0DFB1D6C02E3}"/>
          </ac:picMkLst>
        </pc:picChg>
        <pc:picChg chg="add mod ord">
          <ac:chgData name="Beth Hartley (SGHS)" userId="7559a97b-66ca-48b3-aca1-b69b50a64b42" providerId="ADAL" clId="{E1D4CE33-42EB-41B9-9C88-5E148324711E}" dt="2023-07-19T14:48:14.185" v="3421" actId="26606"/>
          <ac:picMkLst>
            <pc:docMk/>
            <pc:sldMk cId="905715413" sldId="258"/>
            <ac:picMk id="1030" creationId="{E851C07E-1D8E-FB3A-F340-DF1A3420EE73}"/>
          </ac:picMkLst>
        </pc:picChg>
        <pc:picChg chg="add mod">
          <ac:chgData name="Beth Hartley (SGHS)" userId="7559a97b-66ca-48b3-aca1-b69b50a64b42" providerId="ADAL" clId="{E1D4CE33-42EB-41B9-9C88-5E148324711E}" dt="2023-07-19T14:48:48.605" v="3424" actId="26606"/>
          <ac:picMkLst>
            <pc:docMk/>
            <pc:sldMk cId="905715413" sldId="258"/>
            <ac:picMk id="1032" creationId="{24B162F3-B582-16C9-BA9B-6673E10FA231}"/>
          </ac:picMkLst>
        </pc:picChg>
      </pc:sldChg>
      <pc:sldChg chg="addSp modSp new mod ord setBg">
        <pc:chgData name="Beth Hartley (SGHS)" userId="7559a97b-66ca-48b3-aca1-b69b50a64b42" providerId="ADAL" clId="{E1D4CE33-42EB-41B9-9C88-5E148324711E}" dt="2023-07-19T15:02:14.380" v="3511" actId="27636"/>
        <pc:sldMkLst>
          <pc:docMk/>
          <pc:sldMk cId="1490336511" sldId="259"/>
        </pc:sldMkLst>
        <pc:spChg chg="mod">
          <ac:chgData name="Beth Hartley (SGHS)" userId="7559a97b-66ca-48b3-aca1-b69b50a64b42" providerId="ADAL" clId="{E1D4CE33-42EB-41B9-9C88-5E148324711E}" dt="2023-07-19T15:01:34.043" v="3494" actId="14100"/>
          <ac:spMkLst>
            <pc:docMk/>
            <pc:sldMk cId="1490336511" sldId="259"/>
            <ac:spMk id="2" creationId="{0BB6E449-875F-A543-A3DC-BBECD2099FBF}"/>
          </ac:spMkLst>
        </pc:spChg>
        <pc:spChg chg="mod">
          <ac:chgData name="Beth Hartley (SGHS)" userId="7559a97b-66ca-48b3-aca1-b69b50a64b42" providerId="ADAL" clId="{E1D4CE33-42EB-41B9-9C88-5E148324711E}" dt="2023-07-19T15:02:14.380" v="3511" actId="27636"/>
          <ac:spMkLst>
            <pc:docMk/>
            <pc:sldMk cId="1490336511" sldId="259"/>
            <ac:spMk id="3" creationId="{5E72305C-4A1F-2C29-2534-C234715C4B40}"/>
          </ac:spMkLst>
        </pc:spChg>
        <pc:spChg chg="add">
          <ac:chgData name="Beth Hartley (SGHS)" userId="7559a97b-66ca-48b3-aca1-b69b50a64b42" providerId="ADAL" clId="{E1D4CE33-42EB-41B9-9C88-5E148324711E}" dt="2023-07-19T15:01:03.578" v="3482" actId="26606"/>
          <ac:spMkLst>
            <pc:docMk/>
            <pc:sldMk cId="1490336511" sldId="259"/>
            <ac:spMk id="3085" creationId="{99E115D7-68EB-4590-9BD1-A56D94144025}"/>
          </ac:spMkLst>
        </pc:spChg>
        <pc:picChg chg="add mod">
          <ac:chgData name="Beth Hartley (SGHS)" userId="7559a97b-66ca-48b3-aca1-b69b50a64b42" providerId="ADAL" clId="{E1D4CE33-42EB-41B9-9C88-5E148324711E}" dt="2023-07-19T15:01:03.578" v="3482" actId="26606"/>
          <ac:picMkLst>
            <pc:docMk/>
            <pc:sldMk cId="1490336511" sldId="259"/>
            <ac:picMk id="3074" creationId="{E5CD152A-8967-5F09-3ED2-824F365D6F74}"/>
          </ac:picMkLst>
        </pc:picChg>
        <pc:picChg chg="add mod">
          <ac:chgData name="Beth Hartley (SGHS)" userId="7559a97b-66ca-48b3-aca1-b69b50a64b42" providerId="ADAL" clId="{E1D4CE33-42EB-41B9-9C88-5E148324711E}" dt="2023-07-19T15:01:03.578" v="3482" actId="26606"/>
          <ac:picMkLst>
            <pc:docMk/>
            <pc:sldMk cId="1490336511" sldId="259"/>
            <ac:picMk id="3076" creationId="{C1B95E05-0F59-FA25-DFDE-832B9DE5D9CF}"/>
          </ac:picMkLst>
        </pc:picChg>
        <pc:picChg chg="add mod">
          <ac:chgData name="Beth Hartley (SGHS)" userId="7559a97b-66ca-48b3-aca1-b69b50a64b42" providerId="ADAL" clId="{E1D4CE33-42EB-41B9-9C88-5E148324711E}" dt="2023-07-19T15:01:03.578" v="3482" actId="26606"/>
          <ac:picMkLst>
            <pc:docMk/>
            <pc:sldMk cId="1490336511" sldId="259"/>
            <ac:picMk id="3078" creationId="{AE7CD0ED-602A-08D0-C35C-A3D19E984F4F}"/>
          </ac:picMkLst>
        </pc:picChg>
        <pc:picChg chg="add mod ord">
          <ac:chgData name="Beth Hartley (SGHS)" userId="7559a97b-66ca-48b3-aca1-b69b50a64b42" providerId="ADAL" clId="{E1D4CE33-42EB-41B9-9C88-5E148324711E}" dt="2023-07-19T15:01:03.578" v="3482" actId="26606"/>
          <ac:picMkLst>
            <pc:docMk/>
            <pc:sldMk cId="1490336511" sldId="259"/>
            <ac:picMk id="3080" creationId="{DD03FAD8-26F2-5670-794E-3D1A8BEFBF62}"/>
          </ac:picMkLst>
        </pc:picChg>
      </pc:sldChg>
      <pc:sldChg chg="modSp new del mod">
        <pc:chgData name="Beth Hartley (SGHS)" userId="7559a97b-66ca-48b3-aca1-b69b50a64b42" providerId="ADAL" clId="{E1D4CE33-42EB-41B9-9C88-5E148324711E}" dt="2023-07-19T14:15:22.406" v="760" actId="47"/>
        <pc:sldMkLst>
          <pc:docMk/>
          <pc:sldMk cId="1924964995" sldId="260"/>
        </pc:sldMkLst>
        <pc:spChg chg="mod">
          <ac:chgData name="Beth Hartley (SGHS)" userId="7559a97b-66ca-48b3-aca1-b69b50a64b42" providerId="ADAL" clId="{E1D4CE33-42EB-41B9-9C88-5E148324711E}" dt="2023-07-19T14:11:30.500" v="375" actId="20577"/>
          <ac:spMkLst>
            <pc:docMk/>
            <pc:sldMk cId="1924964995" sldId="260"/>
            <ac:spMk id="2" creationId="{6F4B6C69-FC02-48EA-1DCF-3FE28E7926AE}"/>
          </ac:spMkLst>
        </pc:spChg>
      </pc:sldChg>
      <pc:sldChg chg="addSp delSp modSp new mod setBg">
        <pc:chgData name="Beth Hartley (SGHS)" userId="7559a97b-66ca-48b3-aca1-b69b50a64b42" providerId="ADAL" clId="{E1D4CE33-42EB-41B9-9C88-5E148324711E}" dt="2023-07-19T15:02:55.061" v="3516" actId="26606"/>
        <pc:sldMkLst>
          <pc:docMk/>
          <pc:sldMk cId="3076464413" sldId="261"/>
        </pc:sldMkLst>
        <pc:spChg chg="mod">
          <ac:chgData name="Beth Hartley (SGHS)" userId="7559a97b-66ca-48b3-aca1-b69b50a64b42" providerId="ADAL" clId="{E1D4CE33-42EB-41B9-9C88-5E148324711E}" dt="2023-07-19T15:02:55.061" v="3516" actId="26606"/>
          <ac:spMkLst>
            <pc:docMk/>
            <pc:sldMk cId="3076464413" sldId="261"/>
            <ac:spMk id="2" creationId="{EC247EB8-8C8A-1B1F-0031-EC9644051E65}"/>
          </ac:spMkLst>
        </pc:spChg>
        <pc:spChg chg="mod">
          <ac:chgData name="Beth Hartley (SGHS)" userId="7559a97b-66ca-48b3-aca1-b69b50a64b42" providerId="ADAL" clId="{E1D4CE33-42EB-41B9-9C88-5E148324711E}" dt="2023-07-19T15:02:55.061" v="3516" actId="26606"/>
          <ac:spMkLst>
            <pc:docMk/>
            <pc:sldMk cId="3076464413" sldId="261"/>
            <ac:spMk id="3" creationId="{02082EE0-9B45-79BE-8BFC-86E5D0794CB1}"/>
          </ac:spMkLst>
        </pc:spChg>
        <pc:spChg chg="add del">
          <ac:chgData name="Beth Hartley (SGHS)" userId="7559a97b-66ca-48b3-aca1-b69b50a64b42" providerId="ADAL" clId="{E1D4CE33-42EB-41B9-9C88-5E148324711E}" dt="2023-07-19T15:02:55.061" v="3516" actId="26606"/>
          <ac:spMkLst>
            <pc:docMk/>
            <pc:sldMk cId="3076464413" sldId="261"/>
            <ac:spMk id="2057" creationId="{E0F78140-5CBA-45B5-A6E1-EB493C58C2F4}"/>
          </ac:spMkLst>
        </pc:spChg>
        <pc:spChg chg="add del">
          <ac:chgData name="Beth Hartley (SGHS)" userId="7559a97b-66ca-48b3-aca1-b69b50a64b42" providerId="ADAL" clId="{E1D4CE33-42EB-41B9-9C88-5E148324711E}" dt="2023-07-19T15:02:46.149" v="3513" actId="26606"/>
          <ac:spMkLst>
            <pc:docMk/>
            <pc:sldMk cId="3076464413" sldId="261"/>
            <ac:spMk id="2066" creationId="{6B92FAF7-0AD3-4B47-9111-D0E9CD79E247}"/>
          </ac:spMkLst>
        </pc:spChg>
        <pc:spChg chg="add del">
          <ac:chgData name="Beth Hartley (SGHS)" userId="7559a97b-66ca-48b3-aca1-b69b50a64b42" providerId="ADAL" clId="{E1D4CE33-42EB-41B9-9C88-5E148324711E}" dt="2023-07-19T15:02:55.054" v="3515" actId="26606"/>
          <ac:spMkLst>
            <pc:docMk/>
            <pc:sldMk cId="3076464413" sldId="261"/>
            <ac:spMk id="2080" creationId="{26CAED0A-2A45-4C9C-BCDD-21A8A092C5F3}"/>
          </ac:spMkLst>
        </pc:spChg>
        <pc:spChg chg="add del">
          <ac:chgData name="Beth Hartley (SGHS)" userId="7559a97b-66ca-48b3-aca1-b69b50a64b42" providerId="ADAL" clId="{E1D4CE33-42EB-41B9-9C88-5E148324711E}" dt="2023-07-19T15:02:55.054" v="3515" actId="26606"/>
          <ac:spMkLst>
            <pc:docMk/>
            <pc:sldMk cId="3076464413" sldId="261"/>
            <ac:spMk id="2081" creationId="{3A9A4357-BD1D-4622-A4FE-766E6AB8DE84}"/>
          </ac:spMkLst>
        </pc:spChg>
        <pc:spChg chg="add del">
          <ac:chgData name="Beth Hartley (SGHS)" userId="7559a97b-66ca-48b3-aca1-b69b50a64b42" providerId="ADAL" clId="{E1D4CE33-42EB-41B9-9C88-5E148324711E}" dt="2023-07-19T15:02:55.054" v="3515" actId="26606"/>
          <ac:spMkLst>
            <pc:docMk/>
            <pc:sldMk cId="3076464413" sldId="261"/>
            <ac:spMk id="2082" creationId="{E659831F-0D9A-4C63-9EBB-8435B85A440F}"/>
          </ac:spMkLst>
        </pc:spChg>
        <pc:spChg chg="add del">
          <ac:chgData name="Beth Hartley (SGHS)" userId="7559a97b-66ca-48b3-aca1-b69b50a64b42" providerId="ADAL" clId="{E1D4CE33-42EB-41B9-9C88-5E148324711E}" dt="2023-07-19T15:02:55.054" v="3515" actId="26606"/>
          <ac:spMkLst>
            <pc:docMk/>
            <pc:sldMk cId="3076464413" sldId="261"/>
            <ac:spMk id="2083" creationId="{E6995CE5-F890-4ABA-82A2-26507CE8D2A3}"/>
          </ac:spMkLst>
        </pc:spChg>
        <pc:spChg chg="add">
          <ac:chgData name="Beth Hartley (SGHS)" userId="7559a97b-66ca-48b3-aca1-b69b50a64b42" providerId="ADAL" clId="{E1D4CE33-42EB-41B9-9C88-5E148324711E}" dt="2023-07-19T15:02:55.061" v="3516" actId="26606"/>
          <ac:spMkLst>
            <pc:docMk/>
            <pc:sldMk cId="3076464413" sldId="261"/>
            <ac:spMk id="2085" creationId="{21AC6A30-4F22-4C0F-B278-19C5B8A80C55}"/>
          </ac:spMkLst>
        </pc:spChg>
        <pc:spChg chg="add">
          <ac:chgData name="Beth Hartley (SGHS)" userId="7559a97b-66ca-48b3-aca1-b69b50a64b42" providerId="ADAL" clId="{E1D4CE33-42EB-41B9-9C88-5E148324711E}" dt="2023-07-19T15:02:55.061" v="3516" actId="26606"/>
          <ac:spMkLst>
            <pc:docMk/>
            <pc:sldMk cId="3076464413" sldId="261"/>
            <ac:spMk id="2086" creationId="{BB4335AD-65B1-44E4-90AF-264024FE4BD2}"/>
          </ac:spMkLst>
        </pc:spChg>
        <pc:grpChg chg="add del">
          <ac:chgData name="Beth Hartley (SGHS)" userId="7559a97b-66ca-48b3-aca1-b69b50a64b42" providerId="ADAL" clId="{E1D4CE33-42EB-41B9-9C88-5E148324711E}" dt="2023-07-19T15:02:55.061" v="3516" actId="26606"/>
          <ac:grpSpMkLst>
            <pc:docMk/>
            <pc:sldMk cId="3076464413" sldId="261"/>
            <ac:grpSpMk id="2059" creationId="{D2A542E6-1924-4FE2-89D1-3CB19468C1F6}"/>
          </ac:grpSpMkLst>
        </pc:grpChg>
        <pc:grpChg chg="add del">
          <ac:chgData name="Beth Hartley (SGHS)" userId="7559a97b-66ca-48b3-aca1-b69b50a64b42" providerId="ADAL" clId="{E1D4CE33-42EB-41B9-9C88-5E148324711E}" dt="2023-07-19T15:02:46.149" v="3513" actId="26606"/>
          <ac:grpSpMkLst>
            <pc:docMk/>
            <pc:sldMk cId="3076464413" sldId="261"/>
            <ac:grpSpMk id="2068" creationId="{D6A77139-BADB-4B2C-BD41-B67A4D37D758}"/>
          </ac:grpSpMkLst>
        </pc:grpChg>
        <pc:grpChg chg="add del">
          <ac:chgData name="Beth Hartley (SGHS)" userId="7559a97b-66ca-48b3-aca1-b69b50a64b42" providerId="ADAL" clId="{E1D4CE33-42EB-41B9-9C88-5E148324711E}" dt="2023-07-19T15:02:46.149" v="3513" actId="26606"/>
          <ac:grpSpMkLst>
            <pc:docMk/>
            <pc:sldMk cId="3076464413" sldId="261"/>
            <ac:grpSpMk id="2074" creationId="{2786ABD8-AB9F-46F2-A7D9-36F1F7338CF9}"/>
          </ac:grpSpMkLst>
        </pc:grpChg>
        <pc:picChg chg="add mod">
          <ac:chgData name="Beth Hartley (SGHS)" userId="7559a97b-66ca-48b3-aca1-b69b50a64b42" providerId="ADAL" clId="{E1D4CE33-42EB-41B9-9C88-5E148324711E}" dt="2023-07-19T15:02:55.061" v="3516" actId="26606"/>
          <ac:picMkLst>
            <pc:docMk/>
            <pc:sldMk cId="3076464413" sldId="261"/>
            <ac:picMk id="2050" creationId="{EE42B668-91DE-A0F1-E9DC-DAD9D0C4D212}"/>
          </ac:picMkLst>
        </pc:picChg>
        <pc:picChg chg="add mod ord">
          <ac:chgData name="Beth Hartley (SGHS)" userId="7559a97b-66ca-48b3-aca1-b69b50a64b42" providerId="ADAL" clId="{E1D4CE33-42EB-41B9-9C88-5E148324711E}" dt="2023-07-19T15:02:55.061" v="3516" actId="26606"/>
          <ac:picMkLst>
            <pc:docMk/>
            <pc:sldMk cId="3076464413" sldId="261"/>
            <ac:picMk id="2052" creationId="{8065EA90-6DDC-E9C8-FBA5-719DC049D6B1}"/>
          </ac:picMkLst>
        </pc:picChg>
      </pc:sldChg>
      <pc:sldChg chg="modSp new del mod">
        <pc:chgData name="Beth Hartley (SGHS)" userId="7559a97b-66ca-48b3-aca1-b69b50a64b42" providerId="ADAL" clId="{E1D4CE33-42EB-41B9-9C88-5E148324711E}" dt="2023-07-19T14:15:45.682" v="803" actId="47"/>
        <pc:sldMkLst>
          <pc:docMk/>
          <pc:sldMk cId="2614207999" sldId="262"/>
        </pc:sldMkLst>
        <pc:spChg chg="mod">
          <ac:chgData name="Beth Hartley (SGHS)" userId="7559a97b-66ca-48b3-aca1-b69b50a64b42" providerId="ADAL" clId="{E1D4CE33-42EB-41B9-9C88-5E148324711E}" dt="2023-07-19T14:11:39.513" v="395" actId="20577"/>
          <ac:spMkLst>
            <pc:docMk/>
            <pc:sldMk cId="2614207999" sldId="262"/>
            <ac:spMk id="2" creationId="{36902052-2DCB-91C6-FFEE-D87A3E97197E}"/>
          </ac:spMkLst>
        </pc:spChg>
      </pc:sldChg>
      <pc:sldChg chg="modSp new del mod">
        <pc:chgData name="Beth Hartley (SGHS)" userId="7559a97b-66ca-48b3-aca1-b69b50a64b42" providerId="ADAL" clId="{E1D4CE33-42EB-41B9-9C88-5E148324711E}" dt="2023-07-19T14:15:23.416" v="761" actId="47"/>
        <pc:sldMkLst>
          <pc:docMk/>
          <pc:sldMk cId="3125563358" sldId="263"/>
        </pc:sldMkLst>
        <pc:spChg chg="mod">
          <ac:chgData name="Beth Hartley (SGHS)" userId="7559a97b-66ca-48b3-aca1-b69b50a64b42" providerId="ADAL" clId="{E1D4CE33-42EB-41B9-9C88-5E148324711E}" dt="2023-07-19T14:11:47.111" v="415" actId="20577"/>
          <ac:spMkLst>
            <pc:docMk/>
            <pc:sldMk cId="3125563358" sldId="263"/>
            <ac:spMk id="2" creationId="{D36EC8B7-E664-81EF-4183-5C60520FBED0}"/>
          </ac:spMkLst>
        </pc:spChg>
      </pc:sldChg>
      <pc:sldChg chg="modSp new del mod">
        <pc:chgData name="Beth Hartley (SGHS)" userId="7559a97b-66ca-48b3-aca1-b69b50a64b42" providerId="ADAL" clId="{E1D4CE33-42EB-41B9-9C88-5E148324711E}" dt="2023-07-19T14:15:05.359" v="704" actId="47"/>
        <pc:sldMkLst>
          <pc:docMk/>
          <pc:sldMk cId="109155557" sldId="264"/>
        </pc:sldMkLst>
        <pc:spChg chg="mod">
          <ac:chgData name="Beth Hartley (SGHS)" userId="7559a97b-66ca-48b3-aca1-b69b50a64b42" providerId="ADAL" clId="{E1D4CE33-42EB-41B9-9C88-5E148324711E}" dt="2023-07-19T14:11:52.161" v="429" actId="20577"/>
          <ac:spMkLst>
            <pc:docMk/>
            <pc:sldMk cId="109155557" sldId="264"/>
            <ac:spMk id="2" creationId="{7EE0BD8D-0262-9E5E-AA3D-4BB9B67C8D7D}"/>
          </ac:spMkLst>
        </pc:spChg>
      </pc:sldChg>
      <pc:sldChg chg="addSp delSp modSp new mod setBg modClrScheme chgLayout">
        <pc:chgData name="Beth Hartley (SGHS)" userId="7559a97b-66ca-48b3-aca1-b69b50a64b42" providerId="ADAL" clId="{E1D4CE33-42EB-41B9-9C88-5E148324711E}" dt="2023-07-19T15:48:10.834" v="5001" actId="1076"/>
        <pc:sldMkLst>
          <pc:docMk/>
          <pc:sldMk cId="344426131" sldId="265"/>
        </pc:sldMkLst>
        <pc:spChg chg="del mod ord">
          <ac:chgData name="Beth Hartley (SGHS)" userId="7559a97b-66ca-48b3-aca1-b69b50a64b42" providerId="ADAL" clId="{E1D4CE33-42EB-41B9-9C88-5E148324711E}" dt="2023-07-19T14:11:58.387" v="431" actId="700"/>
          <ac:spMkLst>
            <pc:docMk/>
            <pc:sldMk cId="344426131" sldId="265"/>
            <ac:spMk id="2" creationId="{258A1679-EE60-49AE-C803-1DA15BF27776}"/>
          </ac:spMkLst>
        </pc:spChg>
        <pc:spChg chg="del mod ord">
          <ac:chgData name="Beth Hartley (SGHS)" userId="7559a97b-66ca-48b3-aca1-b69b50a64b42" providerId="ADAL" clId="{E1D4CE33-42EB-41B9-9C88-5E148324711E}" dt="2023-07-19T14:11:58.387" v="431" actId="700"/>
          <ac:spMkLst>
            <pc:docMk/>
            <pc:sldMk cId="344426131" sldId="265"/>
            <ac:spMk id="3" creationId="{4A7C5395-40D9-EB76-A059-DE6B7A0C48FF}"/>
          </ac:spMkLst>
        </pc:spChg>
        <pc:spChg chg="add mod ord">
          <ac:chgData name="Beth Hartley (SGHS)" userId="7559a97b-66ca-48b3-aca1-b69b50a64b42" providerId="ADAL" clId="{E1D4CE33-42EB-41B9-9C88-5E148324711E}" dt="2023-07-19T15:48:10.834" v="5001" actId="1076"/>
          <ac:spMkLst>
            <pc:docMk/>
            <pc:sldMk cId="344426131" sldId="265"/>
            <ac:spMk id="4" creationId="{6A3966EC-742C-9F3A-DC73-21DE13198EDE}"/>
          </ac:spMkLst>
        </pc:spChg>
        <pc:spChg chg="add mod ord">
          <ac:chgData name="Beth Hartley (SGHS)" userId="7559a97b-66ca-48b3-aca1-b69b50a64b42" providerId="ADAL" clId="{E1D4CE33-42EB-41B9-9C88-5E148324711E}" dt="2023-07-19T15:48:04.384" v="5000" actId="27636"/>
          <ac:spMkLst>
            <pc:docMk/>
            <pc:sldMk cId="344426131" sldId="265"/>
            <ac:spMk id="5" creationId="{705BF4C0-EA5E-60F4-5114-3BB921587109}"/>
          </ac:spMkLst>
        </pc:spChg>
        <pc:spChg chg="add del">
          <ac:chgData name="Beth Hartley (SGHS)" userId="7559a97b-66ca-48b3-aca1-b69b50a64b42" providerId="ADAL" clId="{E1D4CE33-42EB-41B9-9C88-5E148324711E}" dt="2023-07-19T15:44:48.090" v="4946" actId="26606"/>
          <ac:spMkLst>
            <pc:docMk/>
            <pc:sldMk cId="344426131" sldId="265"/>
            <ac:spMk id="4103" creationId="{04812C46-200A-4DEB-A05E-3ED6C68C2387}"/>
          </ac:spMkLst>
        </pc:spChg>
        <pc:spChg chg="add del">
          <ac:chgData name="Beth Hartley (SGHS)" userId="7559a97b-66ca-48b3-aca1-b69b50a64b42" providerId="ADAL" clId="{E1D4CE33-42EB-41B9-9C88-5E148324711E}" dt="2023-07-19T15:44:48.090" v="4946" actId="26606"/>
          <ac:spMkLst>
            <pc:docMk/>
            <pc:sldMk cId="344426131" sldId="265"/>
            <ac:spMk id="4105" creationId="{D1EA859B-E555-4109-94F3-6700E046E008}"/>
          </ac:spMkLst>
        </pc:spChg>
        <pc:spChg chg="add del">
          <ac:chgData name="Beth Hartley (SGHS)" userId="7559a97b-66ca-48b3-aca1-b69b50a64b42" providerId="ADAL" clId="{E1D4CE33-42EB-41B9-9C88-5E148324711E}" dt="2023-07-19T15:44:54.741" v="4948" actId="26606"/>
          <ac:spMkLst>
            <pc:docMk/>
            <pc:sldMk cId="344426131" sldId="265"/>
            <ac:spMk id="4107" creationId="{04812C46-200A-4DEB-A05E-3ED6C68C2387}"/>
          </ac:spMkLst>
        </pc:spChg>
        <pc:spChg chg="add del">
          <ac:chgData name="Beth Hartley (SGHS)" userId="7559a97b-66ca-48b3-aca1-b69b50a64b42" providerId="ADAL" clId="{E1D4CE33-42EB-41B9-9C88-5E148324711E}" dt="2023-07-19T15:44:54.741" v="4948" actId="26606"/>
          <ac:spMkLst>
            <pc:docMk/>
            <pc:sldMk cId="344426131" sldId="265"/>
            <ac:spMk id="4108" creationId="{D1EA859B-E555-4109-94F3-6700E046E008}"/>
          </ac:spMkLst>
        </pc:spChg>
        <pc:spChg chg="add del">
          <ac:chgData name="Beth Hartley (SGHS)" userId="7559a97b-66ca-48b3-aca1-b69b50a64b42" providerId="ADAL" clId="{E1D4CE33-42EB-41B9-9C88-5E148324711E}" dt="2023-07-19T15:47:37.632" v="4989" actId="26606"/>
          <ac:spMkLst>
            <pc:docMk/>
            <pc:sldMk cId="344426131" sldId="265"/>
            <ac:spMk id="4110" creationId="{79BB35BC-D5C2-4C8B-A22A-A71E6191913B}"/>
          </ac:spMkLst>
        </pc:spChg>
        <pc:spChg chg="add">
          <ac:chgData name="Beth Hartley (SGHS)" userId="7559a97b-66ca-48b3-aca1-b69b50a64b42" providerId="ADAL" clId="{E1D4CE33-42EB-41B9-9C88-5E148324711E}" dt="2023-07-19T15:47:37.632" v="4989" actId="26606"/>
          <ac:spMkLst>
            <pc:docMk/>
            <pc:sldMk cId="344426131" sldId="265"/>
            <ac:spMk id="4115" creationId="{79BB35BC-D5C2-4C8B-A22A-A71E6191913B}"/>
          </ac:spMkLst>
        </pc:spChg>
        <pc:picChg chg="add del mod ord">
          <ac:chgData name="Beth Hartley (SGHS)" userId="7559a97b-66ca-48b3-aca1-b69b50a64b42" providerId="ADAL" clId="{E1D4CE33-42EB-41B9-9C88-5E148324711E}" dt="2023-07-19T15:47:35.371" v="4987" actId="478"/>
          <ac:picMkLst>
            <pc:docMk/>
            <pc:sldMk cId="344426131" sldId="265"/>
            <ac:picMk id="4098" creationId="{1C965118-8D3E-0C53-D0CF-FA60F50CC726}"/>
          </ac:picMkLst>
        </pc:picChg>
        <pc:picChg chg="add mod">
          <ac:chgData name="Beth Hartley (SGHS)" userId="7559a97b-66ca-48b3-aca1-b69b50a64b42" providerId="ADAL" clId="{E1D4CE33-42EB-41B9-9C88-5E148324711E}" dt="2023-07-19T15:47:37.632" v="4989" actId="26606"/>
          <ac:picMkLst>
            <pc:docMk/>
            <pc:sldMk cId="344426131" sldId="265"/>
            <ac:picMk id="4100" creationId="{D3AAB8EE-0FB2-3581-8D5E-0A876ADD3E9A}"/>
          </ac:picMkLst>
        </pc:picChg>
      </pc:sldChg>
      <pc:sldChg chg="addSp delSp modSp new mod setBg">
        <pc:chgData name="Beth Hartley (SGHS)" userId="7559a97b-66ca-48b3-aca1-b69b50a64b42" providerId="ADAL" clId="{E1D4CE33-42EB-41B9-9C88-5E148324711E}" dt="2023-07-19T15:46:23.067" v="4986" actId="1076"/>
        <pc:sldMkLst>
          <pc:docMk/>
          <pc:sldMk cId="2843265724" sldId="266"/>
        </pc:sldMkLst>
        <pc:spChg chg="mod">
          <ac:chgData name="Beth Hartley (SGHS)" userId="7559a97b-66ca-48b3-aca1-b69b50a64b42" providerId="ADAL" clId="{E1D4CE33-42EB-41B9-9C88-5E148324711E}" dt="2023-07-19T15:46:23.067" v="4986" actId="1076"/>
          <ac:spMkLst>
            <pc:docMk/>
            <pc:sldMk cId="2843265724" sldId="266"/>
            <ac:spMk id="2" creationId="{ED9B2C42-2702-52EC-94F6-A4981D52B492}"/>
          </ac:spMkLst>
        </pc:spChg>
        <pc:spChg chg="mod ord">
          <ac:chgData name="Beth Hartley (SGHS)" userId="7559a97b-66ca-48b3-aca1-b69b50a64b42" providerId="ADAL" clId="{E1D4CE33-42EB-41B9-9C88-5E148324711E}" dt="2023-07-19T15:46:19.617" v="4985" actId="403"/>
          <ac:spMkLst>
            <pc:docMk/>
            <pc:sldMk cId="2843265724" sldId="266"/>
            <ac:spMk id="3" creationId="{3A784674-C158-DFE5-031F-9CCC35F800AB}"/>
          </ac:spMkLst>
        </pc:spChg>
        <pc:spChg chg="add del">
          <ac:chgData name="Beth Hartley (SGHS)" userId="7559a97b-66ca-48b3-aca1-b69b50a64b42" providerId="ADAL" clId="{E1D4CE33-42EB-41B9-9C88-5E148324711E}" dt="2023-07-19T15:44:03.717" v="4931" actId="26606"/>
          <ac:spMkLst>
            <pc:docMk/>
            <pc:sldMk cId="2843265724" sldId="266"/>
            <ac:spMk id="5127" creationId="{D009D6D5-DAC2-4A8B-A17A-E206B9012D09}"/>
          </ac:spMkLst>
        </pc:spChg>
        <pc:spChg chg="add del">
          <ac:chgData name="Beth Hartley (SGHS)" userId="7559a97b-66ca-48b3-aca1-b69b50a64b42" providerId="ADAL" clId="{E1D4CE33-42EB-41B9-9C88-5E148324711E}" dt="2023-07-19T15:44:39.164" v="4943" actId="26606"/>
          <ac:spMkLst>
            <pc:docMk/>
            <pc:sldMk cId="2843265724" sldId="266"/>
            <ac:spMk id="5128" creationId="{D1EA859B-E555-4109-94F3-6700E046E008}"/>
          </ac:spMkLst>
        </pc:spChg>
        <pc:spChg chg="add del">
          <ac:chgData name="Beth Hartley (SGHS)" userId="7559a97b-66ca-48b3-aca1-b69b50a64b42" providerId="ADAL" clId="{E1D4CE33-42EB-41B9-9C88-5E148324711E}" dt="2023-07-19T15:44:06.982" v="4933" actId="26606"/>
          <ac:spMkLst>
            <pc:docMk/>
            <pc:sldMk cId="2843265724" sldId="266"/>
            <ac:spMk id="5129" creationId="{B2DD41CD-8F47-4F56-AD12-4E2FF7696987}"/>
          </ac:spMkLst>
        </pc:spChg>
        <pc:spChg chg="add del">
          <ac:chgData name="Beth Hartley (SGHS)" userId="7559a97b-66ca-48b3-aca1-b69b50a64b42" providerId="ADAL" clId="{E1D4CE33-42EB-41B9-9C88-5E148324711E}" dt="2023-07-19T15:44:06.982" v="4933" actId="26606"/>
          <ac:spMkLst>
            <pc:docMk/>
            <pc:sldMk cId="2843265724" sldId="266"/>
            <ac:spMk id="5130" creationId="{45D37F4E-DDB4-456B-97E0-9937730A039F}"/>
          </ac:spMkLst>
        </pc:spChg>
        <pc:spChg chg="add del">
          <ac:chgData name="Beth Hartley (SGHS)" userId="7559a97b-66ca-48b3-aca1-b69b50a64b42" providerId="ADAL" clId="{E1D4CE33-42EB-41B9-9C88-5E148324711E}" dt="2023-07-19T15:44:39.164" v="4943" actId="26606"/>
          <ac:spMkLst>
            <pc:docMk/>
            <pc:sldMk cId="2843265724" sldId="266"/>
            <ac:spMk id="5131" creationId="{04812C46-200A-4DEB-A05E-3ED6C68C2387}"/>
          </ac:spMkLst>
        </pc:spChg>
        <pc:spChg chg="add del">
          <ac:chgData name="Beth Hartley (SGHS)" userId="7559a97b-66ca-48b3-aca1-b69b50a64b42" providerId="ADAL" clId="{E1D4CE33-42EB-41B9-9C88-5E148324711E}" dt="2023-07-19T15:44:29.523" v="4939" actId="26606"/>
          <ac:spMkLst>
            <pc:docMk/>
            <pc:sldMk cId="2843265724" sldId="266"/>
            <ac:spMk id="5132" creationId="{F13C74B1-5B17-4795-BED0-7140497B445A}"/>
          </ac:spMkLst>
        </pc:spChg>
        <pc:spChg chg="add del">
          <ac:chgData name="Beth Hartley (SGHS)" userId="7559a97b-66ca-48b3-aca1-b69b50a64b42" providerId="ADAL" clId="{E1D4CE33-42EB-41B9-9C88-5E148324711E}" dt="2023-07-19T15:44:29.523" v="4939" actId="26606"/>
          <ac:spMkLst>
            <pc:docMk/>
            <pc:sldMk cId="2843265724" sldId="266"/>
            <ac:spMk id="5133" creationId="{D4974D33-8DC5-464E-8C6D-BE58F0669C17}"/>
          </ac:spMkLst>
        </pc:spChg>
        <pc:spChg chg="add">
          <ac:chgData name="Beth Hartley (SGHS)" userId="7559a97b-66ca-48b3-aca1-b69b50a64b42" providerId="ADAL" clId="{E1D4CE33-42EB-41B9-9C88-5E148324711E}" dt="2023-07-19T15:44:39.164" v="4944" actId="26606"/>
          <ac:spMkLst>
            <pc:docMk/>
            <pc:sldMk cId="2843265724" sldId="266"/>
            <ac:spMk id="5134" creationId="{79BB35BC-D5C2-4C8B-A22A-A71E6191913B}"/>
          </ac:spMkLst>
        </pc:spChg>
        <pc:picChg chg="add del mod">
          <ac:chgData name="Beth Hartley (SGHS)" userId="7559a97b-66ca-48b3-aca1-b69b50a64b42" providerId="ADAL" clId="{E1D4CE33-42EB-41B9-9C88-5E148324711E}" dt="2023-07-19T15:44:31.060" v="4940" actId="478"/>
          <ac:picMkLst>
            <pc:docMk/>
            <pc:sldMk cId="2843265724" sldId="266"/>
            <ac:picMk id="5122" creationId="{861B63F2-098B-3BD1-46DB-275D8CAAFC5E}"/>
          </ac:picMkLst>
        </pc:picChg>
        <pc:picChg chg="add del">
          <ac:chgData name="Beth Hartley (SGHS)" userId="7559a97b-66ca-48b3-aca1-b69b50a64b42" providerId="ADAL" clId="{E1D4CE33-42EB-41B9-9C88-5E148324711E}" dt="2023-07-19T15:44:29.510" v="4938"/>
          <ac:picMkLst>
            <pc:docMk/>
            <pc:sldMk cId="2843265724" sldId="266"/>
            <ac:picMk id="5124" creationId="{74091CFA-D59A-73FA-5C5B-6A6C715DA6AF}"/>
          </ac:picMkLst>
        </pc:picChg>
        <pc:picChg chg="add mod ord">
          <ac:chgData name="Beth Hartley (SGHS)" userId="7559a97b-66ca-48b3-aca1-b69b50a64b42" providerId="ADAL" clId="{E1D4CE33-42EB-41B9-9C88-5E148324711E}" dt="2023-07-19T15:44:39.164" v="4944" actId="26606"/>
          <ac:picMkLst>
            <pc:docMk/>
            <pc:sldMk cId="2843265724" sldId="266"/>
            <ac:picMk id="5126" creationId="{8EE0ED0B-AAEC-5B45-6ED5-445C49D2FAD6}"/>
          </ac:picMkLst>
        </pc:picChg>
      </pc:sldChg>
      <pc:sldChg chg="modSp new del mod">
        <pc:chgData name="Beth Hartley (SGHS)" userId="7559a97b-66ca-48b3-aca1-b69b50a64b42" providerId="ADAL" clId="{E1D4CE33-42EB-41B9-9C88-5E148324711E}" dt="2023-07-19T14:13:30.804" v="585" actId="47"/>
        <pc:sldMkLst>
          <pc:docMk/>
          <pc:sldMk cId="1528780517" sldId="267"/>
        </pc:sldMkLst>
        <pc:spChg chg="mod">
          <ac:chgData name="Beth Hartley (SGHS)" userId="7559a97b-66ca-48b3-aca1-b69b50a64b42" providerId="ADAL" clId="{E1D4CE33-42EB-41B9-9C88-5E148324711E}" dt="2023-07-19T14:12:15.323" v="475" actId="20577"/>
          <ac:spMkLst>
            <pc:docMk/>
            <pc:sldMk cId="1528780517" sldId="267"/>
            <ac:spMk id="2" creationId="{7C172100-CC6B-F3D4-AD6B-DD5E1A073375}"/>
          </ac:spMkLst>
        </pc:spChg>
      </pc:sldChg>
      <pc:sldChg chg="modSp new del mod">
        <pc:chgData name="Beth Hartley (SGHS)" userId="7559a97b-66ca-48b3-aca1-b69b50a64b42" providerId="ADAL" clId="{E1D4CE33-42EB-41B9-9C88-5E148324711E}" dt="2023-07-19T15:39:55.603" v="4832" actId="47"/>
        <pc:sldMkLst>
          <pc:docMk/>
          <pc:sldMk cId="2938176981" sldId="268"/>
        </pc:sldMkLst>
        <pc:spChg chg="mod">
          <ac:chgData name="Beth Hartley (SGHS)" userId="7559a97b-66ca-48b3-aca1-b69b50a64b42" providerId="ADAL" clId="{E1D4CE33-42EB-41B9-9C88-5E148324711E}" dt="2023-07-19T14:13:48.030" v="622" actId="313"/>
          <ac:spMkLst>
            <pc:docMk/>
            <pc:sldMk cId="2938176981" sldId="268"/>
            <ac:spMk id="2" creationId="{2242CB6E-EA02-776C-A360-EEFB691080B5}"/>
          </ac:spMkLst>
        </pc:spChg>
        <pc:spChg chg="mod">
          <ac:chgData name="Beth Hartley (SGHS)" userId="7559a97b-66ca-48b3-aca1-b69b50a64b42" providerId="ADAL" clId="{E1D4CE33-42EB-41B9-9C88-5E148324711E}" dt="2023-07-19T15:39:47.583" v="4826" actId="21"/>
          <ac:spMkLst>
            <pc:docMk/>
            <pc:sldMk cId="2938176981" sldId="268"/>
            <ac:spMk id="3" creationId="{1AE29183-0C60-94F3-C006-11C032DFFB92}"/>
          </ac:spMkLst>
        </pc:spChg>
      </pc:sldChg>
      <pc:sldChg chg="modSp new del mod">
        <pc:chgData name="Beth Hartley (SGHS)" userId="7559a97b-66ca-48b3-aca1-b69b50a64b42" providerId="ADAL" clId="{E1D4CE33-42EB-41B9-9C88-5E148324711E}" dt="2023-07-19T14:13:53.524" v="636" actId="47"/>
        <pc:sldMkLst>
          <pc:docMk/>
          <pc:sldMk cId="2725390763" sldId="269"/>
        </pc:sldMkLst>
        <pc:spChg chg="mod">
          <ac:chgData name="Beth Hartley (SGHS)" userId="7559a97b-66ca-48b3-aca1-b69b50a64b42" providerId="ADAL" clId="{E1D4CE33-42EB-41B9-9C88-5E148324711E}" dt="2023-07-19T14:12:23.947" v="488" actId="20577"/>
          <ac:spMkLst>
            <pc:docMk/>
            <pc:sldMk cId="2725390763" sldId="269"/>
            <ac:spMk id="2" creationId="{EF3063AE-6BA8-961F-BDC8-B7CED84B585B}"/>
          </ac:spMkLst>
        </pc:spChg>
      </pc:sldChg>
      <pc:sldChg chg="modSp new del mod">
        <pc:chgData name="Beth Hartley (SGHS)" userId="7559a97b-66ca-48b3-aca1-b69b50a64b42" providerId="ADAL" clId="{E1D4CE33-42EB-41B9-9C88-5E148324711E}" dt="2023-07-19T15:33:25.168" v="3947" actId="47"/>
        <pc:sldMkLst>
          <pc:docMk/>
          <pc:sldMk cId="4007658102" sldId="269"/>
        </pc:sldMkLst>
        <pc:spChg chg="mod">
          <ac:chgData name="Beth Hartley (SGHS)" userId="7559a97b-66ca-48b3-aca1-b69b50a64b42" providerId="ADAL" clId="{E1D4CE33-42EB-41B9-9C88-5E148324711E}" dt="2023-07-19T14:40:03.184" v="3149" actId="20577"/>
          <ac:spMkLst>
            <pc:docMk/>
            <pc:sldMk cId="4007658102" sldId="269"/>
            <ac:spMk id="2" creationId="{DD5AD3E4-CC33-B4D6-C856-898FC7848CE7}"/>
          </ac:spMkLst>
        </pc:spChg>
        <pc:spChg chg="mod">
          <ac:chgData name="Beth Hartley (SGHS)" userId="7559a97b-66ca-48b3-aca1-b69b50a64b42" providerId="ADAL" clId="{E1D4CE33-42EB-41B9-9C88-5E148324711E}" dt="2023-07-19T15:33:13.288" v="3940" actId="21"/>
          <ac:spMkLst>
            <pc:docMk/>
            <pc:sldMk cId="4007658102" sldId="269"/>
            <ac:spMk id="3" creationId="{1CC3E125-C2E3-D4D7-DD27-A8D80C9C0E90}"/>
          </ac:spMkLst>
        </pc:spChg>
      </pc:sldChg>
      <pc:sldChg chg="modSp new del mod">
        <pc:chgData name="Beth Hartley (SGHS)" userId="7559a97b-66ca-48b3-aca1-b69b50a64b42" providerId="ADAL" clId="{E1D4CE33-42EB-41B9-9C88-5E148324711E}" dt="2023-07-19T14:13:35.436" v="586" actId="47"/>
        <pc:sldMkLst>
          <pc:docMk/>
          <pc:sldMk cId="567901294" sldId="270"/>
        </pc:sldMkLst>
        <pc:spChg chg="mod">
          <ac:chgData name="Beth Hartley (SGHS)" userId="7559a97b-66ca-48b3-aca1-b69b50a64b42" providerId="ADAL" clId="{E1D4CE33-42EB-41B9-9C88-5E148324711E}" dt="2023-07-19T14:12:45.150" v="502" actId="20577"/>
          <ac:spMkLst>
            <pc:docMk/>
            <pc:sldMk cId="567901294" sldId="270"/>
            <ac:spMk id="2" creationId="{26DBC5F7-2689-AE68-BFE2-8F5D4EE167D9}"/>
          </ac:spMkLst>
        </pc:spChg>
      </pc:sldChg>
      <pc:sldChg chg="modSp new del mod">
        <pc:chgData name="Beth Hartley (SGHS)" userId="7559a97b-66ca-48b3-aca1-b69b50a64b42" providerId="ADAL" clId="{E1D4CE33-42EB-41B9-9C88-5E148324711E}" dt="2023-07-19T15:41:03.354" v="4926" actId="47"/>
        <pc:sldMkLst>
          <pc:docMk/>
          <pc:sldMk cId="3897386303" sldId="270"/>
        </pc:sldMkLst>
        <pc:spChg chg="mod">
          <ac:chgData name="Beth Hartley (SGHS)" userId="7559a97b-66ca-48b3-aca1-b69b50a64b42" providerId="ADAL" clId="{E1D4CE33-42EB-41B9-9C88-5E148324711E}" dt="2023-07-19T14:40:32.844" v="3211" actId="20577"/>
          <ac:spMkLst>
            <pc:docMk/>
            <pc:sldMk cId="3897386303" sldId="270"/>
            <ac:spMk id="2" creationId="{6784B445-FA5B-F65B-1B44-041718195EE5}"/>
          </ac:spMkLst>
        </pc:spChg>
        <pc:spChg chg="mod">
          <ac:chgData name="Beth Hartley (SGHS)" userId="7559a97b-66ca-48b3-aca1-b69b50a64b42" providerId="ADAL" clId="{E1D4CE33-42EB-41B9-9C88-5E148324711E}" dt="2023-07-19T15:40:53.409" v="4918" actId="21"/>
          <ac:spMkLst>
            <pc:docMk/>
            <pc:sldMk cId="3897386303" sldId="270"/>
            <ac:spMk id="3" creationId="{78415DBE-DE06-C678-5E11-E38ECABE532B}"/>
          </ac:spMkLst>
        </pc:spChg>
      </pc:sldChg>
      <pc:sldChg chg="modSp new mod">
        <pc:chgData name="Beth Hartley (SGHS)" userId="7559a97b-66ca-48b3-aca1-b69b50a64b42" providerId="ADAL" clId="{E1D4CE33-42EB-41B9-9C88-5E148324711E}" dt="2023-07-19T14:42:19.132" v="3327" actId="20577"/>
        <pc:sldMkLst>
          <pc:docMk/>
          <pc:sldMk cId="556205444" sldId="271"/>
        </pc:sldMkLst>
        <pc:spChg chg="mod">
          <ac:chgData name="Beth Hartley (SGHS)" userId="7559a97b-66ca-48b3-aca1-b69b50a64b42" providerId="ADAL" clId="{E1D4CE33-42EB-41B9-9C88-5E148324711E}" dt="2023-07-19T14:42:19.132" v="3327" actId="20577"/>
          <ac:spMkLst>
            <pc:docMk/>
            <pc:sldMk cId="556205444" sldId="271"/>
            <ac:spMk id="2" creationId="{B9088A13-E893-4265-A2C9-0643E075A11F}"/>
          </ac:spMkLst>
        </pc:spChg>
      </pc:sldChg>
      <pc:sldChg chg="new del">
        <pc:chgData name="Beth Hartley (SGHS)" userId="7559a97b-66ca-48b3-aca1-b69b50a64b42" providerId="ADAL" clId="{E1D4CE33-42EB-41B9-9C88-5E148324711E}" dt="2023-07-19T14:13:54.223" v="637" actId="47"/>
        <pc:sldMkLst>
          <pc:docMk/>
          <pc:sldMk cId="3218856912" sldId="271"/>
        </pc:sldMkLst>
      </pc:sldChg>
      <pc:sldChg chg="modSp new mod">
        <pc:chgData name="Beth Hartley (SGHS)" userId="7559a97b-66ca-48b3-aca1-b69b50a64b42" providerId="ADAL" clId="{E1D4CE33-42EB-41B9-9C88-5E148324711E}" dt="2023-07-19T14:44:05.036" v="3412" actId="20577"/>
        <pc:sldMkLst>
          <pc:docMk/>
          <pc:sldMk cId="3850410195" sldId="272"/>
        </pc:sldMkLst>
        <pc:spChg chg="mod">
          <ac:chgData name="Beth Hartley (SGHS)" userId="7559a97b-66ca-48b3-aca1-b69b50a64b42" providerId="ADAL" clId="{E1D4CE33-42EB-41B9-9C88-5E148324711E}" dt="2023-07-19T14:44:05.036" v="3412" actId="20577"/>
          <ac:spMkLst>
            <pc:docMk/>
            <pc:sldMk cId="3850410195" sldId="272"/>
            <ac:spMk id="2" creationId="{8F100D5C-CA2C-A577-CE77-4FA6D02D318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7AA7A-B569-72A2-5C98-A958C547DA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B16DD85-F8B5-B2ED-DD0F-67C49BFE4D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5369C9-75CC-3638-B415-DE8FFB46093C}"/>
              </a:ext>
            </a:extLst>
          </p:cNvPr>
          <p:cNvSpPr>
            <a:spLocks noGrp="1"/>
          </p:cNvSpPr>
          <p:nvPr>
            <p:ph type="dt" sz="half" idx="10"/>
          </p:nvPr>
        </p:nvSpPr>
        <p:spPr/>
        <p:txBody>
          <a:bodyPr/>
          <a:lstStyle/>
          <a:p>
            <a:fld id="{A020BA2D-508A-43AE-A4B1-4E2BB7AECB06}" type="datetimeFigureOut">
              <a:rPr lang="en-GB" smtClean="0"/>
              <a:t>19/07/2023</a:t>
            </a:fld>
            <a:endParaRPr lang="en-GB"/>
          </a:p>
        </p:txBody>
      </p:sp>
      <p:sp>
        <p:nvSpPr>
          <p:cNvPr id="5" name="Footer Placeholder 4">
            <a:extLst>
              <a:ext uri="{FF2B5EF4-FFF2-40B4-BE49-F238E27FC236}">
                <a16:creationId xmlns:a16="http://schemas.microsoft.com/office/drawing/2014/main" id="{09B84C1D-54D0-E361-401E-048CB56C86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3EE42E-13CD-35EA-C14C-B533C9FFE4D6}"/>
              </a:ext>
            </a:extLst>
          </p:cNvPr>
          <p:cNvSpPr>
            <a:spLocks noGrp="1"/>
          </p:cNvSpPr>
          <p:nvPr>
            <p:ph type="sldNum" sz="quarter" idx="12"/>
          </p:nvPr>
        </p:nvSpPr>
        <p:spPr/>
        <p:txBody>
          <a:bodyPr/>
          <a:lstStyle/>
          <a:p>
            <a:fld id="{71AC66EB-82F6-4E39-9905-B08B1C2B80F0}" type="slidenum">
              <a:rPr lang="en-GB" smtClean="0"/>
              <a:t>‹#›</a:t>
            </a:fld>
            <a:endParaRPr lang="en-GB"/>
          </a:p>
        </p:txBody>
      </p:sp>
    </p:spTree>
    <p:extLst>
      <p:ext uri="{BB962C8B-B14F-4D97-AF65-F5344CB8AC3E}">
        <p14:creationId xmlns:p14="http://schemas.microsoft.com/office/powerpoint/2010/main" val="1818588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65B3-4609-CB87-0E9C-3FD7D4A4F2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ADD218-C63A-F027-7027-9B1FDD93DC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36CBE6-0B11-EAD3-5A17-A337CC0598CE}"/>
              </a:ext>
            </a:extLst>
          </p:cNvPr>
          <p:cNvSpPr>
            <a:spLocks noGrp="1"/>
          </p:cNvSpPr>
          <p:nvPr>
            <p:ph type="dt" sz="half" idx="10"/>
          </p:nvPr>
        </p:nvSpPr>
        <p:spPr/>
        <p:txBody>
          <a:bodyPr/>
          <a:lstStyle/>
          <a:p>
            <a:fld id="{A020BA2D-508A-43AE-A4B1-4E2BB7AECB06}" type="datetimeFigureOut">
              <a:rPr lang="en-GB" smtClean="0"/>
              <a:t>19/07/2023</a:t>
            </a:fld>
            <a:endParaRPr lang="en-GB"/>
          </a:p>
        </p:txBody>
      </p:sp>
      <p:sp>
        <p:nvSpPr>
          <p:cNvPr id="5" name="Footer Placeholder 4">
            <a:extLst>
              <a:ext uri="{FF2B5EF4-FFF2-40B4-BE49-F238E27FC236}">
                <a16:creationId xmlns:a16="http://schemas.microsoft.com/office/drawing/2014/main" id="{EC4914CE-8A77-B7B0-24E7-7F6C3FA1F0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11D267-0B85-D908-449F-0AFC6B1E4C7C}"/>
              </a:ext>
            </a:extLst>
          </p:cNvPr>
          <p:cNvSpPr>
            <a:spLocks noGrp="1"/>
          </p:cNvSpPr>
          <p:nvPr>
            <p:ph type="sldNum" sz="quarter" idx="12"/>
          </p:nvPr>
        </p:nvSpPr>
        <p:spPr/>
        <p:txBody>
          <a:bodyPr/>
          <a:lstStyle/>
          <a:p>
            <a:fld id="{71AC66EB-82F6-4E39-9905-B08B1C2B80F0}" type="slidenum">
              <a:rPr lang="en-GB" smtClean="0"/>
              <a:t>‹#›</a:t>
            </a:fld>
            <a:endParaRPr lang="en-GB"/>
          </a:p>
        </p:txBody>
      </p:sp>
    </p:spTree>
    <p:extLst>
      <p:ext uri="{BB962C8B-B14F-4D97-AF65-F5344CB8AC3E}">
        <p14:creationId xmlns:p14="http://schemas.microsoft.com/office/powerpoint/2010/main" val="14053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38906A-ED4A-D9AE-BCC9-3B2753331C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430010-D6C2-7B1C-AC66-7584A94911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FAA6B-9B84-F480-F3DD-EF7989EE6A21}"/>
              </a:ext>
            </a:extLst>
          </p:cNvPr>
          <p:cNvSpPr>
            <a:spLocks noGrp="1"/>
          </p:cNvSpPr>
          <p:nvPr>
            <p:ph type="dt" sz="half" idx="10"/>
          </p:nvPr>
        </p:nvSpPr>
        <p:spPr/>
        <p:txBody>
          <a:bodyPr/>
          <a:lstStyle/>
          <a:p>
            <a:fld id="{A020BA2D-508A-43AE-A4B1-4E2BB7AECB06}" type="datetimeFigureOut">
              <a:rPr lang="en-GB" smtClean="0"/>
              <a:t>19/07/2023</a:t>
            </a:fld>
            <a:endParaRPr lang="en-GB"/>
          </a:p>
        </p:txBody>
      </p:sp>
      <p:sp>
        <p:nvSpPr>
          <p:cNvPr id="5" name="Footer Placeholder 4">
            <a:extLst>
              <a:ext uri="{FF2B5EF4-FFF2-40B4-BE49-F238E27FC236}">
                <a16:creationId xmlns:a16="http://schemas.microsoft.com/office/drawing/2014/main" id="{8DA32281-E070-ACD5-83C4-DEB26DCE28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BDF1F9-92EC-481D-76A2-11195AA30B83}"/>
              </a:ext>
            </a:extLst>
          </p:cNvPr>
          <p:cNvSpPr>
            <a:spLocks noGrp="1"/>
          </p:cNvSpPr>
          <p:nvPr>
            <p:ph type="sldNum" sz="quarter" idx="12"/>
          </p:nvPr>
        </p:nvSpPr>
        <p:spPr/>
        <p:txBody>
          <a:bodyPr/>
          <a:lstStyle/>
          <a:p>
            <a:fld id="{71AC66EB-82F6-4E39-9905-B08B1C2B80F0}" type="slidenum">
              <a:rPr lang="en-GB" smtClean="0"/>
              <a:t>‹#›</a:t>
            </a:fld>
            <a:endParaRPr lang="en-GB"/>
          </a:p>
        </p:txBody>
      </p:sp>
    </p:spTree>
    <p:extLst>
      <p:ext uri="{BB962C8B-B14F-4D97-AF65-F5344CB8AC3E}">
        <p14:creationId xmlns:p14="http://schemas.microsoft.com/office/powerpoint/2010/main" val="279896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B1F05-FAC9-B91A-409A-EBD3097ABC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1AA772-00C0-4683-9B85-0314F04080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5C1460-976C-7551-8186-D783D244C2FA}"/>
              </a:ext>
            </a:extLst>
          </p:cNvPr>
          <p:cNvSpPr>
            <a:spLocks noGrp="1"/>
          </p:cNvSpPr>
          <p:nvPr>
            <p:ph type="dt" sz="half" idx="10"/>
          </p:nvPr>
        </p:nvSpPr>
        <p:spPr/>
        <p:txBody>
          <a:bodyPr/>
          <a:lstStyle/>
          <a:p>
            <a:fld id="{A020BA2D-508A-43AE-A4B1-4E2BB7AECB06}" type="datetimeFigureOut">
              <a:rPr lang="en-GB" smtClean="0"/>
              <a:t>19/07/2023</a:t>
            </a:fld>
            <a:endParaRPr lang="en-GB"/>
          </a:p>
        </p:txBody>
      </p:sp>
      <p:sp>
        <p:nvSpPr>
          <p:cNvPr id="5" name="Footer Placeholder 4">
            <a:extLst>
              <a:ext uri="{FF2B5EF4-FFF2-40B4-BE49-F238E27FC236}">
                <a16:creationId xmlns:a16="http://schemas.microsoft.com/office/drawing/2014/main" id="{732094C9-482E-B2B0-7B4D-16ECDD1F90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2B527-1742-09F1-0EF4-629D94E8A5AE}"/>
              </a:ext>
            </a:extLst>
          </p:cNvPr>
          <p:cNvSpPr>
            <a:spLocks noGrp="1"/>
          </p:cNvSpPr>
          <p:nvPr>
            <p:ph type="sldNum" sz="quarter" idx="12"/>
          </p:nvPr>
        </p:nvSpPr>
        <p:spPr/>
        <p:txBody>
          <a:bodyPr/>
          <a:lstStyle/>
          <a:p>
            <a:fld id="{71AC66EB-82F6-4E39-9905-B08B1C2B80F0}" type="slidenum">
              <a:rPr lang="en-GB" smtClean="0"/>
              <a:t>‹#›</a:t>
            </a:fld>
            <a:endParaRPr lang="en-GB"/>
          </a:p>
        </p:txBody>
      </p:sp>
    </p:spTree>
    <p:extLst>
      <p:ext uri="{BB962C8B-B14F-4D97-AF65-F5344CB8AC3E}">
        <p14:creationId xmlns:p14="http://schemas.microsoft.com/office/powerpoint/2010/main" val="9643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FC8B1-6792-603B-F30B-9E9014EA21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6A80F4-1A65-5AEA-0A41-72867B856B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5476E3-6011-A8BA-556E-E2B00CBC67C8}"/>
              </a:ext>
            </a:extLst>
          </p:cNvPr>
          <p:cNvSpPr>
            <a:spLocks noGrp="1"/>
          </p:cNvSpPr>
          <p:nvPr>
            <p:ph type="dt" sz="half" idx="10"/>
          </p:nvPr>
        </p:nvSpPr>
        <p:spPr/>
        <p:txBody>
          <a:bodyPr/>
          <a:lstStyle/>
          <a:p>
            <a:fld id="{A020BA2D-508A-43AE-A4B1-4E2BB7AECB06}" type="datetimeFigureOut">
              <a:rPr lang="en-GB" smtClean="0"/>
              <a:t>19/07/2023</a:t>
            </a:fld>
            <a:endParaRPr lang="en-GB"/>
          </a:p>
        </p:txBody>
      </p:sp>
      <p:sp>
        <p:nvSpPr>
          <p:cNvPr id="5" name="Footer Placeholder 4">
            <a:extLst>
              <a:ext uri="{FF2B5EF4-FFF2-40B4-BE49-F238E27FC236}">
                <a16:creationId xmlns:a16="http://schemas.microsoft.com/office/drawing/2014/main" id="{CFDBE4E4-69A2-FA19-2D24-1A82950491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96D137-555B-A4AA-DA16-71BD99643626}"/>
              </a:ext>
            </a:extLst>
          </p:cNvPr>
          <p:cNvSpPr>
            <a:spLocks noGrp="1"/>
          </p:cNvSpPr>
          <p:nvPr>
            <p:ph type="sldNum" sz="quarter" idx="12"/>
          </p:nvPr>
        </p:nvSpPr>
        <p:spPr/>
        <p:txBody>
          <a:bodyPr/>
          <a:lstStyle/>
          <a:p>
            <a:fld id="{71AC66EB-82F6-4E39-9905-B08B1C2B80F0}" type="slidenum">
              <a:rPr lang="en-GB" smtClean="0"/>
              <a:t>‹#›</a:t>
            </a:fld>
            <a:endParaRPr lang="en-GB"/>
          </a:p>
        </p:txBody>
      </p:sp>
    </p:spTree>
    <p:extLst>
      <p:ext uri="{BB962C8B-B14F-4D97-AF65-F5344CB8AC3E}">
        <p14:creationId xmlns:p14="http://schemas.microsoft.com/office/powerpoint/2010/main" val="14496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48E88-D3D4-C002-C3D2-DEE2C0492C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0FE7CE-F0FC-AD28-A703-ABA63BD647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BC1B38-761F-D5D0-C5B3-B05B906EE3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9B638A-6CA1-570E-92B2-1C866521C20B}"/>
              </a:ext>
            </a:extLst>
          </p:cNvPr>
          <p:cNvSpPr>
            <a:spLocks noGrp="1"/>
          </p:cNvSpPr>
          <p:nvPr>
            <p:ph type="dt" sz="half" idx="10"/>
          </p:nvPr>
        </p:nvSpPr>
        <p:spPr/>
        <p:txBody>
          <a:bodyPr/>
          <a:lstStyle/>
          <a:p>
            <a:fld id="{A020BA2D-508A-43AE-A4B1-4E2BB7AECB06}" type="datetimeFigureOut">
              <a:rPr lang="en-GB" smtClean="0"/>
              <a:t>19/07/2023</a:t>
            </a:fld>
            <a:endParaRPr lang="en-GB"/>
          </a:p>
        </p:txBody>
      </p:sp>
      <p:sp>
        <p:nvSpPr>
          <p:cNvPr id="6" name="Footer Placeholder 5">
            <a:extLst>
              <a:ext uri="{FF2B5EF4-FFF2-40B4-BE49-F238E27FC236}">
                <a16:creationId xmlns:a16="http://schemas.microsoft.com/office/drawing/2014/main" id="{FCD35705-ED84-8E68-4E02-C0F07EC06C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C13B57-24F4-C22C-218F-78754A92793B}"/>
              </a:ext>
            </a:extLst>
          </p:cNvPr>
          <p:cNvSpPr>
            <a:spLocks noGrp="1"/>
          </p:cNvSpPr>
          <p:nvPr>
            <p:ph type="sldNum" sz="quarter" idx="12"/>
          </p:nvPr>
        </p:nvSpPr>
        <p:spPr/>
        <p:txBody>
          <a:bodyPr/>
          <a:lstStyle/>
          <a:p>
            <a:fld id="{71AC66EB-82F6-4E39-9905-B08B1C2B80F0}" type="slidenum">
              <a:rPr lang="en-GB" smtClean="0"/>
              <a:t>‹#›</a:t>
            </a:fld>
            <a:endParaRPr lang="en-GB"/>
          </a:p>
        </p:txBody>
      </p:sp>
    </p:spTree>
    <p:extLst>
      <p:ext uri="{BB962C8B-B14F-4D97-AF65-F5344CB8AC3E}">
        <p14:creationId xmlns:p14="http://schemas.microsoft.com/office/powerpoint/2010/main" val="34983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ED1C-BD8E-2266-21A3-885FCB309F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91BEF3-A448-CC84-F156-D484717AB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5AA17E-EFD4-4387-1EBF-61218A8917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76E7BF-7F00-56B5-F7FB-C3CC2D0AC4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5ED6BB-7752-DD9B-4DEF-559A3B6311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1D2B3BD-9F75-9C9A-3222-4E181290984E}"/>
              </a:ext>
            </a:extLst>
          </p:cNvPr>
          <p:cNvSpPr>
            <a:spLocks noGrp="1"/>
          </p:cNvSpPr>
          <p:nvPr>
            <p:ph type="dt" sz="half" idx="10"/>
          </p:nvPr>
        </p:nvSpPr>
        <p:spPr/>
        <p:txBody>
          <a:bodyPr/>
          <a:lstStyle/>
          <a:p>
            <a:fld id="{A020BA2D-508A-43AE-A4B1-4E2BB7AECB06}" type="datetimeFigureOut">
              <a:rPr lang="en-GB" smtClean="0"/>
              <a:t>19/07/2023</a:t>
            </a:fld>
            <a:endParaRPr lang="en-GB"/>
          </a:p>
        </p:txBody>
      </p:sp>
      <p:sp>
        <p:nvSpPr>
          <p:cNvPr id="8" name="Footer Placeholder 7">
            <a:extLst>
              <a:ext uri="{FF2B5EF4-FFF2-40B4-BE49-F238E27FC236}">
                <a16:creationId xmlns:a16="http://schemas.microsoft.com/office/drawing/2014/main" id="{7A63ACE7-CD91-CE64-2C51-FDA3DBC273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FEBDC7-BD3D-2EB3-05D1-28A74F7C157B}"/>
              </a:ext>
            </a:extLst>
          </p:cNvPr>
          <p:cNvSpPr>
            <a:spLocks noGrp="1"/>
          </p:cNvSpPr>
          <p:nvPr>
            <p:ph type="sldNum" sz="quarter" idx="12"/>
          </p:nvPr>
        </p:nvSpPr>
        <p:spPr/>
        <p:txBody>
          <a:bodyPr/>
          <a:lstStyle/>
          <a:p>
            <a:fld id="{71AC66EB-82F6-4E39-9905-B08B1C2B80F0}" type="slidenum">
              <a:rPr lang="en-GB" smtClean="0"/>
              <a:t>‹#›</a:t>
            </a:fld>
            <a:endParaRPr lang="en-GB"/>
          </a:p>
        </p:txBody>
      </p:sp>
    </p:spTree>
    <p:extLst>
      <p:ext uri="{BB962C8B-B14F-4D97-AF65-F5344CB8AC3E}">
        <p14:creationId xmlns:p14="http://schemas.microsoft.com/office/powerpoint/2010/main" val="3667359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D432-A73C-A74E-67EF-B49EBDBDAA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9E5F07-E98E-AA56-4419-7D0BF6B8CF23}"/>
              </a:ext>
            </a:extLst>
          </p:cNvPr>
          <p:cNvSpPr>
            <a:spLocks noGrp="1"/>
          </p:cNvSpPr>
          <p:nvPr>
            <p:ph type="dt" sz="half" idx="10"/>
          </p:nvPr>
        </p:nvSpPr>
        <p:spPr/>
        <p:txBody>
          <a:bodyPr/>
          <a:lstStyle/>
          <a:p>
            <a:fld id="{A020BA2D-508A-43AE-A4B1-4E2BB7AECB06}" type="datetimeFigureOut">
              <a:rPr lang="en-GB" smtClean="0"/>
              <a:t>19/07/2023</a:t>
            </a:fld>
            <a:endParaRPr lang="en-GB"/>
          </a:p>
        </p:txBody>
      </p:sp>
      <p:sp>
        <p:nvSpPr>
          <p:cNvPr id="4" name="Footer Placeholder 3">
            <a:extLst>
              <a:ext uri="{FF2B5EF4-FFF2-40B4-BE49-F238E27FC236}">
                <a16:creationId xmlns:a16="http://schemas.microsoft.com/office/drawing/2014/main" id="{14CB23CA-18D2-09DB-1D8C-7BB8CE2EDED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17FD67A-9D70-6BC8-B2FC-8F10330C3BEB}"/>
              </a:ext>
            </a:extLst>
          </p:cNvPr>
          <p:cNvSpPr>
            <a:spLocks noGrp="1"/>
          </p:cNvSpPr>
          <p:nvPr>
            <p:ph type="sldNum" sz="quarter" idx="12"/>
          </p:nvPr>
        </p:nvSpPr>
        <p:spPr/>
        <p:txBody>
          <a:bodyPr/>
          <a:lstStyle/>
          <a:p>
            <a:fld id="{71AC66EB-82F6-4E39-9905-B08B1C2B80F0}" type="slidenum">
              <a:rPr lang="en-GB" smtClean="0"/>
              <a:t>‹#›</a:t>
            </a:fld>
            <a:endParaRPr lang="en-GB"/>
          </a:p>
        </p:txBody>
      </p:sp>
    </p:spTree>
    <p:extLst>
      <p:ext uri="{BB962C8B-B14F-4D97-AF65-F5344CB8AC3E}">
        <p14:creationId xmlns:p14="http://schemas.microsoft.com/office/powerpoint/2010/main" val="1842912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0761D2-7915-73D1-2832-37DAB05B6BB3}"/>
              </a:ext>
            </a:extLst>
          </p:cNvPr>
          <p:cNvSpPr>
            <a:spLocks noGrp="1"/>
          </p:cNvSpPr>
          <p:nvPr>
            <p:ph type="dt" sz="half" idx="10"/>
          </p:nvPr>
        </p:nvSpPr>
        <p:spPr/>
        <p:txBody>
          <a:bodyPr/>
          <a:lstStyle/>
          <a:p>
            <a:fld id="{A020BA2D-508A-43AE-A4B1-4E2BB7AECB06}" type="datetimeFigureOut">
              <a:rPr lang="en-GB" smtClean="0"/>
              <a:t>19/07/2023</a:t>
            </a:fld>
            <a:endParaRPr lang="en-GB"/>
          </a:p>
        </p:txBody>
      </p:sp>
      <p:sp>
        <p:nvSpPr>
          <p:cNvPr id="3" name="Footer Placeholder 2">
            <a:extLst>
              <a:ext uri="{FF2B5EF4-FFF2-40B4-BE49-F238E27FC236}">
                <a16:creationId xmlns:a16="http://schemas.microsoft.com/office/drawing/2014/main" id="{EE9C7547-23A5-2A07-3003-4085A22FDF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7507DC-EA1E-86A8-5042-035FBCD7CF2F}"/>
              </a:ext>
            </a:extLst>
          </p:cNvPr>
          <p:cNvSpPr>
            <a:spLocks noGrp="1"/>
          </p:cNvSpPr>
          <p:nvPr>
            <p:ph type="sldNum" sz="quarter" idx="12"/>
          </p:nvPr>
        </p:nvSpPr>
        <p:spPr/>
        <p:txBody>
          <a:bodyPr/>
          <a:lstStyle/>
          <a:p>
            <a:fld id="{71AC66EB-82F6-4E39-9905-B08B1C2B80F0}" type="slidenum">
              <a:rPr lang="en-GB" smtClean="0"/>
              <a:t>‹#›</a:t>
            </a:fld>
            <a:endParaRPr lang="en-GB"/>
          </a:p>
        </p:txBody>
      </p:sp>
    </p:spTree>
    <p:extLst>
      <p:ext uri="{BB962C8B-B14F-4D97-AF65-F5344CB8AC3E}">
        <p14:creationId xmlns:p14="http://schemas.microsoft.com/office/powerpoint/2010/main" val="175151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FCEC-A6A3-2EB7-BBD7-33769B63B9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699B9-3B16-2C52-DE05-6554DD45EB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B487FA-05BF-3DBD-0F1C-AE9F71C68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43BBAE-40FE-426E-8060-9DBDA5BC7523}"/>
              </a:ext>
            </a:extLst>
          </p:cNvPr>
          <p:cNvSpPr>
            <a:spLocks noGrp="1"/>
          </p:cNvSpPr>
          <p:nvPr>
            <p:ph type="dt" sz="half" idx="10"/>
          </p:nvPr>
        </p:nvSpPr>
        <p:spPr/>
        <p:txBody>
          <a:bodyPr/>
          <a:lstStyle/>
          <a:p>
            <a:fld id="{A020BA2D-508A-43AE-A4B1-4E2BB7AECB06}" type="datetimeFigureOut">
              <a:rPr lang="en-GB" smtClean="0"/>
              <a:t>19/07/2023</a:t>
            </a:fld>
            <a:endParaRPr lang="en-GB"/>
          </a:p>
        </p:txBody>
      </p:sp>
      <p:sp>
        <p:nvSpPr>
          <p:cNvPr id="6" name="Footer Placeholder 5">
            <a:extLst>
              <a:ext uri="{FF2B5EF4-FFF2-40B4-BE49-F238E27FC236}">
                <a16:creationId xmlns:a16="http://schemas.microsoft.com/office/drawing/2014/main" id="{FAF1F33F-E733-DE0D-05CA-F20E60E0FC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EC3305-98F6-CCD7-226E-85551117A9DD}"/>
              </a:ext>
            </a:extLst>
          </p:cNvPr>
          <p:cNvSpPr>
            <a:spLocks noGrp="1"/>
          </p:cNvSpPr>
          <p:nvPr>
            <p:ph type="sldNum" sz="quarter" idx="12"/>
          </p:nvPr>
        </p:nvSpPr>
        <p:spPr/>
        <p:txBody>
          <a:bodyPr/>
          <a:lstStyle/>
          <a:p>
            <a:fld id="{71AC66EB-82F6-4E39-9905-B08B1C2B80F0}" type="slidenum">
              <a:rPr lang="en-GB" smtClean="0"/>
              <a:t>‹#›</a:t>
            </a:fld>
            <a:endParaRPr lang="en-GB"/>
          </a:p>
        </p:txBody>
      </p:sp>
    </p:spTree>
    <p:extLst>
      <p:ext uri="{BB962C8B-B14F-4D97-AF65-F5344CB8AC3E}">
        <p14:creationId xmlns:p14="http://schemas.microsoft.com/office/powerpoint/2010/main" val="358036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67E0-0D60-626D-78A8-15E70577A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1AE3EF-C7CD-85B2-2478-077EE42FF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01A35BC-99F2-B828-9EA3-CA9327820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113440-5809-3C43-C1BE-F6EA4301AB3D}"/>
              </a:ext>
            </a:extLst>
          </p:cNvPr>
          <p:cNvSpPr>
            <a:spLocks noGrp="1"/>
          </p:cNvSpPr>
          <p:nvPr>
            <p:ph type="dt" sz="half" idx="10"/>
          </p:nvPr>
        </p:nvSpPr>
        <p:spPr/>
        <p:txBody>
          <a:bodyPr/>
          <a:lstStyle/>
          <a:p>
            <a:fld id="{A020BA2D-508A-43AE-A4B1-4E2BB7AECB06}" type="datetimeFigureOut">
              <a:rPr lang="en-GB" smtClean="0"/>
              <a:t>19/07/2023</a:t>
            </a:fld>
            <a:endParaRPr lang="en-GB"/>
          </a:p>
        </p:txBody>
      </p:sp>
      <p:sp>
        <p:nvSpPr>
          <p:cNvPr id="6" name="Footer Placeholder 5">
            <a:extLst>
              <a:ext uri="{FF2B5EF4-FFF2-40B4-BE49-F238E27FC236}">
                <a16:creationId xmlns:a16="http://schemas.microsoft.com/office/drawing/2014/main" id="{038A270C-A146-D057-B74F-128E16EC7F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D30941-F157-ED92-A1B8-726DFAC1C415}"/>
              </a:ext>
            </a:extLst>
          </p:cNvPr>
          <p:cNvSpPr>
            <a:spLocks noGrp="1"/>
          </p:cNvSpPr>
          <p:nvPr>
            <p:ph type="sldNum" sz="quarter" idx="12"/>
          </p:nvPr>
        </p:nvSpPr>
        <p:spPr/>
        <p:txBody>
          <a:bodyPr/>
          <a:lstStyle/>
          <a:p>
            <a:fld id="{71AC66EB-82F6-4E39-9905-B08B1C2B80F0}" type="slidenum">
              <a:rPr lang="en-GB" smtClean="0"/>
              <a:t>‹#›</a:t>
            </a:fld>
            <a:endParaRPr lang="en-GB"/>
          </a:p>
        </p:txBody>
      </p:sp>
    </p:spTree>
    <p:extLst>
      <p:ext uri="{BB962C8B-B14F-4D97-AF65-F5344CB8AC3E}">
        <p14:creationId xmlns:p14="http://schemas.microsoft.com/office/powerpoint/2010/main" val="2120783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28A746-98FB-1BA1-1F85-C93E14030F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3A9AA2-C554-C13D-1C8C-89CBB7BFC6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BA124A-E311-60FE-6A16-D7E47C8011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0BA2D-508A-43AE-A4B1-4E2BB7AECB06}" type="datetimeFigureOut">
              <a:rPr lang="en-GB" smtClean="0"/>
              <a:t>19/07/2023</a:t>
            </a:fld>
            <a:endParaRPr lang="en-GB"/>
          </a:p>
        </p:txBody>
      </p:sp>
      <p:sp>
        <p:nvSpPr>
          <p:cNvPr id="5" name="Footer Placeholder 4">
            <a:extLst>
              <a:ext uri="{FF2B5EF4-FFF2-40B4-BE49-F238E27FC236}">
                <a16:creationId xmlns:a16="http://schemas.microsoft.com/office/drawing/2014/main" id="{A344DA91-9EE4-C69E-40C8-B11DADC02B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484D89E-D246-CAB6-AC96-FAF8088D17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C66EB-82F6-4E39-9905-B08B1C2B80F0}" type="slidenum">
              <a:rPr lang="en-GB" smtClean="0"/>
              <a:t>‹#›</a:t>
            </a:fld>
            <a:endParaRPr lang="en-GB"/>
          </a:p>
        </p:txBody>
      </p:sp>
    </p:spTree>
    <p:extLst>
      <p:ext uri="{BB962C8B-B14F-4D97-AF65-F5344CB8AC3E}">
        <p14:creationId xmlns:p14="http://schemas.microsoft.com/office/powerpoint/2010/main" val="2057981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hyperlink" Target="https://www.dndbeyond.com/sources/basic-rules/race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dndbeyond.com/sources/basic-rules/classe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82E3CF-7C2C-E3A1-3265-B2F0752316E1}"/>
              </a:ext>
            </a:extLst>
          </p:cNvPr>
          <p:cNvSpPr>
            <a:spLocks noGrp="1"/>
          </p:cNvSpPr>
          <p:nvPr>
            <p:ph type="title"/>
          </p:nvPr>
        </p:nvSpPr>
        <p:spPr>
          <a:xfrm>
            <a:off x="1524000" y="3851974"/>
            <a:ext cx="9144000" cy="1152663"/>
          </a:xfrm>
        </p:spPr>
        <p:txBody>
          <a:bodyPr vert="horz" lIns="91440" tIns="45720" rIns="91440" bIns="45720" rtlCol="0" anchor="b">
            <a:normAutofit/>
          </a:bodyPr>
          <a:lstStyle/>
          <a:p>
            <a:pPr algn="ctr"/>
            <a:r>
              <a:rPr lang="en-US" sz="4400"/>
              <a:t>Race</a:t>
            </a:r>
          </a:p>
        </p:txBody>
      </p:sp>
      <p:sp>
        <p:nvSpPr>
          <p:cNvPr id="3" name="Text Placeholder 2">
            <a:extLst>
              <a:ext uri="{FF2B5EF4-FFF2-40B4-BE49-F238E27FC236}">
                <a16:creationId xmlns:a16="http://schemas.microsoft.com/office/drawing/2014/main" id="{02F91FE6-BAF4-3BAA-C0B7-BB3F327CD2B0}"/>
              </a:ext>
            </a:extLst>
          </p:cNvPr>
          <p:cNvSpPr>
            <a:spLocks noGrp="1"/>
          </p:cNvSpPr>
          <p:nvPr>
            <p:ph type="body" idx="1"/>
          </p:nvPr>
        </p:nvSpPr>
        <p:spPr>
          <a:xfrm>
            <a:off x="1524000" y="5071718"/>
            <a:ext cx="9144000" cy="1500532"/>
          </a:xfrm>
        </p:spPr>
        <p:txBody>
          <a:bodyPr vert="horz" lIns="91440" tIns="45720" rIns="91440" bIns="45720" rtlCol="0">
            <a:normAutofit/>
          </a:bodyPr>
          <a:lstStyle/>
          <a:p>
            <a:pPr algn="ctr"/>
            <a:r>
              <a:rPr lang="en-US" dirty="0">
                <a:solidFill>
                  <a:schemeClr val="tx1"/>
                </a:solidFill>
              </a:rPr>
              <a:t>This is the category which applies to your appearance.</a:t>
            </a:r>
          </a:p>
          <a:p>
            <a:pPr algn="ctr"/>
            <a:endParaRPr lang="en-US" dirty="0">
              <a:solidFill>
                <a:schemeClr val="tx1"/>
              </a:solidFill>
            </a:endParaRPr>
          </a:p>
          <a:p>
            <a:pPr algn="ctr"/>
            <a:r>
              <a:rPr lang="en-US" dirty="0">
                <a:solidFill>
                  <a:schemeClr val="tx1"/>
                </a:solidFill>
              </a:rPr>
              <a:t>Do you want to be a good old human, someone smaller/bigger/scalier? </a:t>
            </a:r>
          </a:p>
        </p:txBody>
      </p:sp>
      <p:pic>
        <p:nvPicPr>
          <p:cNvPr id="12" name="Picture 4">
            <a:extLst>
              <a:ext uri="{FF2B5EF4-FFF2-40B4-BE49-F238E27FC236}">
                <a16:creationId xmlns:a16="http://schemas.microsoft.com/office/drawing/2014/main" id="{B0AD5076-866F-A1CD-F483-32C0226397B8}"/>
              </a:ext>
            </a:extLst>
          </p:cNvPr>
          <p:cNvPicPr>
            <a:picLocks noChangeAspect="1"/>
          </p:cNvPicPr>
          <p:nvPr/>
        </p:nvPicPr>
        <p:blipFill rotWithShape="1">
          <a:blip r:embed="rId2"/>
          <a:srcRect t="22166" b="23373"/>
          <a:stretch/>
        </p:blipFill>
        <p:spPr>
          <a:xfrm>
            <a:off x="838201" y="10"/>
            <a:ext cx="10484412"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spTree>
    <p:extLst>
      <p:ext uri="{BB962C8B-B14F-4D97-AF65-F5344CB8AC3E}">
        <p14:creationId xmlns:p14="http://schemas.microsoft.com/office/powerpoint/2010/main" val="410093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6" name="Rectangle 1055">
            <a:extLst>
              <a:ext uri="{FF2B5EF4-FFF2-40B4-BE49-F238E27FC236}">
                <a16:creationId xmlns:a16="http://schemas.microsoft.com/office/drawing/2014/main" id="{0AA75791-ABD6-45E2-B58A-77112BD0F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8" name="Group 1057">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59" name="Rectangle 1058">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ectangle 1059">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09DC926-AB4A-57E9-18C7-7B72219E31ED}"/>
              </a:ext>
            </a:extLst>
          </p:cNvPr>
          <p:cNvSpPr>
            <a:spLocks noGrp="1"/>
          </p:cNvSpPr>
          <p:nvPr>
            <p:ph type="title"/>
          </p:nvPr>
        </p:nvSpPr>
        <p:spPr>
          <a:xfrm>
            <a:off x="8328817" y="5646420"/>
            <a:ext cx="3313114" cy="659580"/>
          </a:xfrm>
        </p:spPr>
        <p:txBody>
          <a:bodyPr anchor="t">
            <a:normAutofit/>
          </a:bodyPr>
          <a:lstStyle/>
          <a:p>
            <a:r>
              <a:rPr lang="en-GB" sz="3600" dirty="0"/>
              <a:t>Humanoids</a:t>
            </a:r>
          </a:p>
        </p:txBody>
      </p:sp>
      <p:pic>
        <p:nvPicPr>
          <p:cNvPr id="1030" name="Picture 6" descr="Female Dwarf Explorer - Pathfinder PFRPG DND D&amp;D d20 fantasy | Female dwarf,  Fantasy dwarf, Character art">
            <a:extLst>
              <a:ext uri="{FF2B5EF4-FFF2-40B4-BE49-F238E27FC236}">
                <a16:creationId xmlns:a16="http://schemas.microsoft.com/office/drawing/2014/main" id="{E851C07E-1D8E-FB3A-F340-DF1A3420EE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967" b="-3"/>
          <a:stretch/>
        </p:blipFill>
        <p:spPr bwMode="auto">
          <a:xfrm>
            <a:off x="549281" y="2133600"/>
            <a:ext cx="2280713" cy="4172921"/>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8689A7B-347C-B003-904F-5B2C1CEF978E}"/>
              </a:ext>
            </a:extLst>
          </p:cNvPr>
          <p:cNvSpPr>
            <a:spLocks noGrp="1"/>
          </p:cNvSpPr>
          <p:nvPr>
            <p:ph idx="1"/>
          </p:nvPr>
        </p:nvSpPr>
        <p:spPr>
          <a:xfrm>
            <a:off x="8328817" y="648562"/>
            <a:ext cx="3313114" cy="4289197"/>
          </a:xfrm>
        </p:spPr>
        <p:txBody>
          <a:bodyPr anchor="ctr">
            <a:normAutofit/>
          </a:bodyPr>
          <a:lstStyle/>
          <a:p>
            <a:pPr marL="0" indent="0">
              <a:buNone/>
            </a:pPr>
            <a:r>
              <a:rPr lang="en-GB" sz="2000" b="1" dirty="0">
                <a:solidFill>
                  <a:schemeClr val="tx1">
                    <a:alpha val="60000"/>
                  </a:schemeClr>
                </a:solidFill>
              </a:rPr>
              <a:t>Elves</a:t>
            </a:r>
            <a:r>
              <a:rPr lang="en-GB" sz="2000" dirty="0">
                <a:solidFill>
                  <a:schemeClr val="tx1">
                    <a:alpha val="60000"/>
                  </a:schemeClr>
                </a:solidFill>
              </a:rPr>
              <a:t> – otherworldly grace is possessed by elves; with an ethereal beauty, elves often live in forests. They love nature, magic, art, music, poetry and the good things in the world.</a:t>
            </a:r>
          </a:p>
          <a:p>
            <a:pPr marL="0" indent="0">
              <a:buNone/>
            </a:pPr>
            <a:endParaRPr lang="en-GB" sz="2000" dirty="0">
              <a:solidFill>
                <a:schemeClr val="tx1">
                  <a:alpha val="60000"/>
                </a:schemeClr>
              </a:solidFill>
            </a:endParaRPr>
          </a:p>
          <a:p>
            <a:pPr marL="0" indent="0">
              <a:buNone/>
            </a:pPr>
            <a:r>
              <a:rPr lang="en-GB" sz="2000" b="1" dirty="0">
                <a:solidFill>
                  <a:schemeClr val="tx1">
                    <a:alpha val="60000"/>
                  </a:schemeClr>
                </a:solidFill>
              </a:rPr>
              <a:t>Humans</a:t>
            </a:r>
            <a:r>
              <a:rPr lang="en-GB" sz="2000" dirty="0">
                <a:solidFill>
                  <a:schemeClr val="tx1">
                    <a:alpha val="60000"/>
                  </a:schemeClr>
                </a:solidFill>
              </a:rPr>
              <a:t> – the youngers of the common races &amp; most diverse, humans are exactly what you would expect. What drives them is innovation, achievement and discovery.</a:t>
            </a:r>
          </a:p>
        </p:txBody>
      </p:sp>
      <p:pic>
        <p:nvPicPr>
          <p:cNvPr id="1026" name="Picture 2" descr="Elf | Forgotten Realms Wiki | Fandom">
            <a:extLst>
              <a:ext uri="{FF2B5EF4-FFF2-40B4-BE49-F238E27FC236}">
                <a16:creationId xmlns:a16="http://schemas.microsoft.com/office/drawing/2014/main" id="{DFA933FA-78C4-99E6-16D0-30B7C9C991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83"/>
          <a:stretch/>
        </p:blipFill>
        <p:spPr bwMode="auto">
          <a:xfrm>
            <a:off x="3009941" y="2133600"/>
            <a:ext cx="2282400" cy="417240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1032" name="Picture 8" descr="Humans | Jesse's DnD">
            <a:extLst>
              <a:ext uri="{FF2B5EF4-FFF2-40B4-BE49-F238E27FC236}">
                <a16:creationId xmlns:a16="http://schemas.microsoft.com/office/drawing/2014/main" id="{24B162F3-B582-16C9-BA9B-6673E10FA2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59" r="12023"/>
          <a:stretch/>
        </p:blipFill>
        <p:spPr bwMode="auto">
          <a:xfrm>
            <a:off x="5472289" y="2133600"/>
            <a:ext cx="2282400" cy="417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C7C301D-7F43-E777-FCBB-A4DF5BD17416}"/>
              </a:ext>
            </a:extLst>
          </p:cNvPr>
          <p:cNvSpPr txBox="1"/>
          <p:nvPr/>
        </p:nvSpPr>
        <p:spPr>
          <a:xfrm>
            <a:off x="518512" y="648563"/>
            <a:ext cx="7276748" cy="1015663"/>
          </a:xfrm>
          <a:prstGeom prst="rect">
            <a:avLst/>
          </a:prstGeom>
          <a:noFill/>
        </p:spPr>
        <p:txBody>
          <a:bodyPr wrap="square">
            <a:spAutoFit/>
          </a:bodyPr>
          <a:lstStyle/>
          <a:p>
            <a:pPr marL="0" indent="0">
              <a:buNone/>
            </a:pPr>
            <a:r>
              <a:rPr lang="en-GB" sz="2000" b="1" dirty="0">
                <a:solidFill>
                  <a:schemeClr val="tx1">
                    <a:alpha val="60000"/>
                  </a:schemeClr>
                </a:solidFill>
              </a:rPr>
              <a:t>Dwarves</a:t>
            </a:r>
            <a:r>
              <a:rPr lang="en-GB" sz="2000" dirty="0">
                <a:solidFill>
                  <a:schemeClr val="tx1">
                    <a:alpha val="60000"/>
                  </a:schemeClr>
                </a:solidFill>
              </a:rPr>
              <a:t> – a rich historied race with halls of grandeur carved into mountains, this stout and short race are hard workers with bold personalities to match. They love family but seek honour and glory.</a:t>
            </a:r>
          </a:p>
        </p:txBody>
      </p:sp>
    </p:spTree>
    <p:extLst>
      <p:ext uri="{BB962C8B-B14F-4D97-AF65-F5344CB8AC3E}">
        <p14:creationId xmlns:p14="http://schemas.microsoft.com/office/powerpoint/2010/main" val="90571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5" name="Rectangle 2065">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Rectangle 2067">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47EB8-8C8A-1B1F-0031-EC9644051E65}"/>
              </a:ext>
            </a:extLst>
          </p:cNvPr>
          <p:cNvSpPr>
            <a:spLocks noGrp="1"/>
          </p:cNvSpPr>
          <p:nvPr>
            <p:ph type="title"/>
          </p:nvPr>
        </p:nvSpPr>
        <p:spPr>
          <a:xfrm>
            <a:off x="3970366" y="609600"/>
            <a:ext cx="4267200" cy="1351472"/>
          </a:xfrm>
        </p:spPr>
        <p:txBody>
          <a:bodyPr>
            <a:normAutofit/>
          </a:bodyPr>
          <a:lstStyle/>
          <a:p>
            <a:pPr algn="ctr"/>
            <a:r>
              <a:rPr lang="en-GB">
                <a:solidFill>
                  <a:schemeClr val="tx1">
                    <a:lumMod val="85000"/>
                    <a:lumOff val="15000"/>
                  </a:schemeClr>
                </a:solidFill>
              </a:rPr>
              <a:t>Small Folk</a:t>
            </a:r>
          </a:p>
        </p:txBody>
      </p:sp>
      <p:pic>
        <p:nvPicPr>
          <p:cNvPr id="2052" name="Picture 4" descr="Pin on Pathfinder PF2E d&amp;d dnd 3.5 5E fantasy d20 pfrpg">
            <a:extLst>
              <a:ext uri="{FF2B5EF4-FFF2-40B4-BE49-F238E27FC236}">
                <a16:creationId xmlns:a16="http://schemas.microsoft.com/office/drawing/2014/main" id="{8065EA90-6DDC-E9C8-FBA5-719DC049D6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10" r="17172"/>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2082EE0-9B45-79BE-8BFC-86E5D0794CB1}"/>
              </a:ext>
            </a:extLst>
          </p:cNvPr>
          <p:cNvSpPr>
            <a:spLocks noGrp="1"/>
          </p:cNvSpPr>
          <p:nvPr>
            <p:ph idx="1"/>
          </p:nvPr>
        </p:nvSpPr>
        <p:spPr>
          <a:xfrm>
            <a:off x="4198966" y="2147357"/>
            <a:ext cx="3810000" cy="4101042"/>
          </a:xfrm>
        </p:spPr>
        <p:txBody>
          <a:bodyPr>
            <a:normAutofit/>
          </a:bodyPr>
          <a:lstStyle/>
          <a:p>
            <a:pPr marL="0" indent="0">
              <a:buNone/>
            </a:pPr>
            <a:r>
              <a:rPr lang="en-GB" sz="2000" b="1" dirty="0">
                <a:solidFill>
                  <a:schemeClr val="tx1">
                    <a:lumMod val="85000"/>
                    <a:lumOff val="15000"/>
                  </a:schemeClr>
                </a:solidFill>
              </a:rPr>
              <a:t>Gnomes</a:t>
            </a:r>
            <a:r>
              <a:rPr lang="en-GB" sz="2000" dirty="0">
                <a:solidFill>
                  <a:schemeClr val="tx1">
                    <a:lumMod val="85000"/>
                    <a:lumOff val="15000"/>
                  </a:schemeClr>
                </a:solidFill>
              </a:rPr>
              <a:t> – the most energetic of the race, heralding from cramped neighbourhoods and large families. Gnomes take delight in life, enjoying invention, exploration, investigation, creation and play.</a:t>
            </a:r>
          </a:p>
          <a:p>
            <a:pPr marL="0" indent="0">
              <a:buNone/>
            </a:pPr>
            <a:endParaRPr lang="en-GB" sz="2000" dirty="0">
              <a:solidFill>
                <a:schemeClr val="tx1">
                  <a:lumMod val="85000"/>
                  <a:lumOff val="15000"/>
                </a:schemeClr>
              </a:solidFill>
            </a:endParaRPr>
          </a:p>
          <a:p>
            <a:pPr marL="0" indent="0">
              <a:buNone/>
            </a:pPr>
            <a:r>
              <a:rPr lang="en-GB" sz="2000" b="1" dirty="0">
                <a:solidFill>
                  <a:schemeClr val="tx1">
                    <a:lumMod val="85000"/>
                    <a:lumOff val="15000"/>
                  </a:schemeClr>
                </a:solidFill>
              </a:rPr>
              <a:t>Halflings</a:t>
            </a:r>
            <a:r>
              <a:rPr lang="en-GB" sz="2000" dirty="0">
                <a:solidFill>
                  <a:schemeClr val="tx1">
                    <a:lumMod val="85000"/>
                    <a:lumOff val="15000"/>
                  </a:schemeClr>
                </a:solidFill>
              </a:rPr>
              <a:t> – known as a peaceful people, who cherish the comforts of home, Halflings live in agricultural communities or in nomadic bands that travel.</a:t>
            </a:r>
          </a:p>
          <a:p>
            <a:pPr marL="0" indent="0">
              <a:buNone/>
            </a:pPr>
            <a:endParaRPr lang="en-GB" sz="2000" dirty="0">
              <a:solidFill>
                <a:schemeClr val="tx1">
                  <a:lumMod val="85000"/>
                  <a:lumOff val="15000"/>
                </a:schemeClr>
              </a:solidFill>
            </a:endParaRPr>
          </a:p>
        </p:txBody>
      </p:sp>
      <p:pic>
        <p:nvPicPr>
          <p:cNvPr id="2050" name="Picture 2" descr="ArtStation - Mayari Ghostwise Halfling Druid, David Baldridge | Dungeons  and dragons characters, Dnd druid, Character art">
            <a:extLst>
              <a:ext uri="{FF2B5EF4-FFF2-40B4-BE49-F238E27FC236}">
                <a16:creationId xmlns:a16="http://schemas.microsoft.com/office/drawing/2014/main" id="{EE42B668-91DE-A0F1-E9DC-DAD9D0C4D2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30" r="9145"/>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464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99E115D7-68EB-4590-9BD1-A56D94144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B6E449-875F-A543-A3DC-BBECD2099FBF}"/>
              </a:ext>
            </a:extLst>
          </p:cNvPr>
          <p:cNvSpPr>
            <a:spLocks noGrp="1"/>
          </p:cNvSpPr>
          <p:nvPr>
            <p:ph type="title"/>
          </p:nvPr>
        </p:nvSpPr>
        <p:spPr>
          <a:xfrm>
            <a:off x="821692" y="563815"/>
            <a:ext cx="5344742" cy="636335"/>
          </a:xfrm>
        </p:spPr>
        <p:txBody>
          <a:bodyPr anchor="b">
            <a:normAutofit/>
          </a:bodyPr>
          <a:lstStyle/>
          <a:p>
            <a:r>
              <a:rPr lang="en-GB" sz="3600" dirty="0"/>
              <a:t>Misfits</a:t>
            </a:r>
          </a:p>
        </p:txBody>
      </p:sp>
      <p:sp>
        <p:nvSpPr>
          <p:cNvPr id="3" name="Content Placeholder 2">
            <a:extLst>
              <a:ext uri="{FF2B5EF4-FFF2-40B4-BE49-F238E27FC236}">
                <a16:creationId xmlns:a16="http://schemas.microsoft.com/office/drawing/2014/main" id="{5E72305C-4A1F-2C29-2534-C234715C4B40}"/>
              </a:ext>
            </a:extLst>
          </p:cNvPr>
          <p:cNvSpPr>
            <a:spLocks noGrp="1"/>
          </p:cNvSpPr>
          <p:nvPr>
            <p:ph idx="1"/>
          </p:nvPr>
        </p:nvSpPr>
        <p:spPr>
          <a:xfrm>
            <a:off x="841248" y="1303020"/>
            <a:ext cx="5344742" cy="5007068"/>
          </a:xfrm>
        </p:spPr>
        <p:txBody>
          <a:bodyPr>
            <a:normAutofit fontScale="92500" lnSpcReduction="10000"/>
          </a:bodyPr>
          <a:lstStyle/>
          <a:p>
            <a:pPr marL="0" indent="0">
              <a:buNone/>
            </a:pPr>
            <a:r>
              <a:rPr lang="en-GB" sz="2000" b="1" dirty="0"/>
              <a:t>Tiefling </a:t>
            </a:r>
            <a:r>
              <a:rPr lang="en-GB" sz="2000" dirty="0"/>
              <a:t>– suffering hatred, mistrust or fear, </a:t>
            </a:r>
            <a:r>
              <a:rPr lang="en-GB" sz="2000" dirty="0" err="1"/>
              <a:t>Tielfings</a:t>
            </a:r>
            <a:r>
              <a:rPr lang="en-GB" sz="2000" dirty="0"/>
              <a:t> hail from a demonic bloodline. Their appearance and nature are a result of ancient sin, many can submit to the darkness of their blood whereas others may seek to reject it.</a:t>
            </a:r>
          </a:p>
          <a:p>
            <a:pPr marL="0" indent="0">
              <a:buNone/>
            </a:pPr>
            <a:endParaRPr lang="en-GB" sz="200" b="1" dirty="0"/>
          </a:p>
          <a:p>
            <a:pPr marL="0" indent="0">
              <a:buNone/>
            </a:pPr>
            <a:r>
              <a:rPr lang="en-GB" sz="2000" b="1" dirty="0"/>
              <a:t>Half Elves </a:t>
            </a:r>
            <a:r>
              <a:rPr lang="en-GB" sz="2000" dirty="0"/>
              <a:t>– with qualities of humans and elves, these “half breeds” find themselves between worlds. They often choose a life of solitude or join with misfits and outcasts alike for adventure.</a:t>
            </a:r>
          </a:p>
          <a:p>
            <a:pPr marL="0" indent="0">
              <a:buNone/>
            </a:pPr>
            <a:endParaRPr lang="en-GB" sz="200" dirty="0"/>
          </a:p>
          <a:p>
            <a:pPr marL="0" indent="0">
              <a:buNone/>
            </a:pPr>
            <a:r>
              <a:rPr lang="en-GB" sz="2000" b="1" dirty="0"/>
              <a:t>Half Orcs </a:t>
            </a:r>
            <a:r>
              <a:rPr lang="en-GB" sz="2000" dirty="0"/>
              <a:t>– another mixture of humans, Half Orcs are often feared or rejected. Many venture into a world of hatred with a desire to prove their worth by achieving mighty deeds.</a:t>
            </a:r>
          </a:p>
          <a:p>
            <a:pPr marL="0" indent="0">
              <a:buNone/>
            </a:pPr>
            <a:endParaRPr lang="en-GB" sz="200" dirty="0"/>
          </a:p>
          <a:p>
            <a:pPr marL="0" indent="0">
              <a:buNone/>
            </a:pPr>
            <a:r>
              <a:rPr lang="en-GB" sz="2000" b="1" dirty="0"/>
              <a:t>Dragonborn</a:t>
            </a:r>
            <a:r>
              <a:rPr lang="en-GB" sz="2000" dirty="0"/>
              <a:t> – a humanoid dragon race, hatched from eggs crafted by draconic gods or dragons themselves. They make great warriors but often live on the fringes of society. </a:t>
            </a:r>
          </a:p>
        </p:txBody>
      </p:sp>
      <p:pic>
        <p:nvPicPr>
          <p:cNvPr id="3080" name="Picture 8" descr="Pin on Pathfinder PF2E d&amp;d dnd 3.5 5E fantasy d20 pfrpg">
            <a:extLst>
              <a:ext uri="{FF2B5EF4-FFF2-40B4-BE49-F238E27FC236}">
                <a16:creationId xmlns:a16="http://schemas.microsoft.com/office/drawing/2014/main" id="{DD03FAD8-26F2-5670-794E-3D1A8BEFBF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08418" y="563815"/>
            <a:ext cx="1857516" cy="278279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amp;D Race Guide: How to Play a Half-Elf - Bell of Lost Souls">
            <a:extLst>
              <a:ext uri="{FF2B5EF4-FFF2-40B4-BE49-F238E27FC236}">
                <a16:creationId xmlns:a16="http://schemas.microsoft.com/office/drawing/2014/main" id="{E5CD152A-8967-5F09-3ED2-824F365D6F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45214" y="563815"/>
            <a:ext cx="2087097" cy="27827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lf-Orc Species in Midrial | World Anvil">
            <a:extLst>
              <a:ext uri="{FF2B5EF4-FFF2-40B4-BE49-F238E27FC236}">
                <a16:creationId xmlns:a16="http://schemas.microsoft.com/office/drawing/2014/main" id="{C1B95E05-0F59-FA25-DFDE-832B9DE5D9C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29974" y="3518351"/>
            <a:ext cx="1214405" cy="27917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AE7CD0ED-602A-08D0-C35C-A3D19E984F4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770979" y="3509068"/>
            <a:ext cx="1835567" cy="279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336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88A13-E893-4265-A2C9-0643E075A11F}"/>
              </a:ext>
            </a:extLst>
          </p:cNvPr>
          <p:cNvSpPr>
            <a:spLocks noGrp="1"/>
          </p:cNvSpPr>
          <p:nvPr>
            <p:ph type="title"/>
          </p:nvPr>
        </p:nvSpPr>
        <p:spPr/>
        <p:txBody>
          <a:bodyPr>
            <a:normAutofit fontScale="90000"/>
          </a:bodyPr>
          <a:lstStyle/>
          <a:p>
            <a:r>
              <a:rPr lang="en-GB" b="1" dirty="0">
                <a:hlinkClick r:id="rId2"/>
              </a:rPr>
              <a:t>https://www.dndbeyond.com/sources/basic-rules/races</a:t>
            </a:r>
            <a:br>
              <a:rPr lang="en-GB" b="1" dirty="0"/>
            </a:br>
            <a:r>
              <a:rPr lang="en-GB" b="1" dirty="0"/>
              <a:t>Find out more about the race which appeals to you most.</a:t>
            </a:r>
          </a:p>
        </p:txBody>
      </p:sp>
      <p:sp>
        <p:nvSpPr>
          <p:cNvPr id="3" name="Text Placeholder 2">
            <a:extLst>
              <a:ext uri="{FF2B5EF4-FFF2-40B4-BE49-F238E27FC236}">
                <a16:creationId xmlns:a16="http://schemas.microsoft.com/office/drawing/2014/main" id="{362E88F8-836D-E49C-0C12-45E1C05B1D2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55620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0A2B7F3-65A0-4CC5-8310-3252C59E02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DE87AC-5698-2989-4175-A3102522BFE6}"/>
              </a:ext>
            </a:extLst>
          </p:cNvPr>
          <p:cNvSpPr>
            <a:spLocks noGrp="1"/>
          </p:cNvSpPr>
          <p:nvPr>
            <p:ph type="title"/>
          </p:nvPr>
        </p:nvSpPr>
        <p:spPr>
          <a:xfrm>
            <a:off x="838200" y="3950725"/>
            <a:ext cx="10515600" cy="1132696"/>
          </a:xfrm>
        </p:spPr>
        <p:txBody>
          <a:bodyPr vert="horz" lIns="91440" tIns="45720" rIns="91440" bIns="45720" rtlCol="0" anchor="b">
            <a:normAutofit/>
          </a:bodyPr>
          <a:lstStyle/>
          <a:p>
            <a:pPr algn="ctr"/>
            <a:r>
              <a:rPr lang="en-US" sz="4400"/>
              <a:t>Class</a:t>
            </a:r>
          </a:p>
        </p:txBody>
      </p:sp>
      <p:sp>
        <p:nvSpPr>
          <p:cNvPr id="3" name="Text Placeholder 2">
            <a:extLst>
              <a:ext uri="{FF2B5EF4-FFF2-40B4-BE49-F238E27FC236}">
                <a16:creationId xmlns:a16="http://schemas.microsoft.com/office/drawing/2014/main" id="{0205E166-F0EE-943B-3BC0-0C3132FAEDF2}"/>
              </a:ext>
            </a:extLst>
          </p:cNvPr>
          <p:cNvSpPr>
            <a:spLocks noGrp="1"/>
          </p:cNvSpPr>
          <p:nvPr>
            <p:ph type="body" idx="1"/>
          </p:nvPr>
        </p:nvSpPr>
        <p:spPr>
          <a:xfrm>
            <a:off x="838200" y="5145583"/>
            <a:ext cx="10515600" cy="1132696"/>
          </a:xfrm>
        </p:spPr>
        <p:txBody>
          <a:bodyPr vert="horz" lIns="91440" tIns="45720" rIns="91440" bIns="45720" rtlCol="0">
            <a:normAutofit/>
          </a:bodyPr>
          <a:lstStyle/>
          <a:p>
            <a:pPr algn="ctr"/>
            <a:r>
              <a:rPr lang="en-US" sz="1900">
                <a:solidFill>
                  <a:schemeClr val="tx1"/>
                </a:solidFill>
              </a:rPr>
              <a:t>This is the category which applies to your abilities. </a:t>
            </a:r>
          </a:p>
          <a:p>
            <a:pPr algn="ctr"/>
            <a:endParaRPr lang="en-US" sz="1900">
              <a:solidFill>
                <a:schemeClr val="tx1"/>
              </a:solidFill>
            </a:endParaRPr>
          </a:p>
          <a:p>
            <a:pPr algn="ctr"/>
            <a:r>
              <a:rPr lang="en-US" sz="1900">
                <a:solidFill>
                  <a:schemeClr val="tx1"/>
                </a:solidFill>
              </a:rPr>
              <a:t>Do you want to be sneaky, a powerful magician or a skilled fighter?</a:t>
            </a:r>
          </a:p>
        </p:txBody>
      </p:sp>
      <p:pic>
        <p:nvPicPr>
          <p:cNvPr id="11" name="Picture 10" descr="A purple and pink swirls&#10;&#10;Description automatically generated">
            <a:extLst>
              <a:ext uri="{FF2B5EF4-FFF2-40B4-BE49-F238E27FC236}">
                <a16:creationId xmlns:a16="http://schemas.microsoft.com/office/drawing/2014/main" id="{F5B3C83A-CC77-BE21-A6A1-E8772C6272C3}"/>
              </a:ext>
            </a:extLst>
          </p:cNvPr>
          <p:cNvPicPr>
            <a:picLocks noChangeAspect="1"/>
          </p:cNvPicPr>
          <p:nvPr/>
        </p:nvPicPr>
        <p:blipFill rotWithShape="1">
          <a:blip r:embed="rId2"/>
          <a:srcRect t="11976" r="-2" b="28779"/>
          <a:stretch/>
        </p:blipFill>
        <p:spPr>
          <a:xfrm>
            <a:off x="1420261" y="304800"/>
            <a:ext cx="9392179" cy="3672406"/>
          </a:xfrm>
          <a:custGeom>
            <a:avLst/>
            <a:gdLst/>
            <a:ahLst/>
            <a:cxnLst/>
            <a:rect l="l" t="t" r="r" b="b"/>
            <a:pathLst>
              <a:path w="9392179" h="3672406">
                <a:moveTo>
                  <a:pt x="8328426" y="0"/>
                </a:moveTo>
                <a:cubicBezTo>
                  <a:pt x="8306669" y="212063"/>
                  <a:pt x="8209966" y="234386"/>
                  <a:pt x="8156780" y="365530"/>
                </a:cubicBezTo>
                <a:cubicBezTo>
                  <a:pt x="8193044" y="376692"/>
                  <a:pt x="8224472" y="390643"/>
                  <a:pt x="8255900" y="396224"/>
                </a:cubicBezTo>
                <a:cubicBezTo>
                  <a:pt x="8379195" y="424127"/>
                  <a:pt x="8497654" y="496675"/>
                  <a:pt x="8608861" y="619448"/>
                </a:cubicBezTo>
                <a:cubicBezTo>
                  <a:pt x="8693475" y="711528"/>
                  <a:pt x="8785341" y="750593"/>
                  <a:pt x="8877208" y="756173"/>
                </a:cubicBezTo>
                <a:cubicBezTo>
                  <a:pt x="8923141" y="758964"/>
                  <a:pt x="8971492" y="761754"/>
                  <a:pt x="9012590" y="795238"/>
                </a:cubicBezTo>
                <a:cubicBezTo>
                  <a:pt x="9053688" y="828721"/>
                  <a:pt x="9133466" y="814770"/>
                  <a:pt x="9106875" y="996140"/>
                </a:cubicBezTo>
                <a:cubicBezTo>
                  <a:pt x="9210828" y="1068688"/>
                  <a:pt x="9167313" y="1283542"/>
                  <a:pt x="9215663" y="1417476"/>
                </a:cubicBezTo>
                <a:cubicBezTo>
                  <a:pt x="9268849" y="1565363"/>
                  <a:pt x="9300277" y="1746734"/>
                  <a:pt x="9370386" y="1872297"/>
                </a:cubicBezTo>
                <a:cubicBezTo>
                  <a:pt x="9396979" y="1916942"/>
                  <a:pt x="9396979" y="1967168"/>
                  <a:pt x="9382473" y="2014603"/>
                </a:cubicBezTo>
                <a:cubicBezTo>
                  <a:pt x="9355881" y="2115054"/>
                  <a:pt x="9322035" y="2201554"/>
                  <a:pt x="9276102" y="2268521"/>
                </a:cubicBezTo>
                <a:cubicBezTo>
                  <a:pt x="9106875" y="2514068"/>
                  <a:pt x="8932811" y="2756825"/>
                  <a:pt x="8746660" y="2949356"/>
                </a:cubicBezTo>
                <a:cubicBezTo>
                  <a:pt x="8536335" y="3169790"/>
                  <a:pt x="8304251" y="3289774"/>
                  <a:pt x="8069749" y="3384644"/>
                </a:cubicBezTo>
                <a:cubicBezTo>
                  <a:pt x="7624922" y="3566014"/>
                  <a:pt x="7172842" y="3632982"/>
                  <a:pt x="6713509" y="3649724"/>
                </a:cubicBezTo>
                <a:cubicBezTo>
                  <a:pt x="6406482" y="3660885"/>
                  <a:pt x="6101872" y="3674836"/>
                  <a:pt x="5794844" y="3672046"/>
                </a:cubicBezTo>
                <a:cubicBezTo>
                  <a:pt x="5526498" y="3669256"/>
                  <a:pt x="5258151" y="3638562"/>
                  <a:pt x="4987387" y="3599498"/>
                </a:cubicBezTo>
                <a:cubicBezTo>
                  <a:pt x="4636843" y="3546482"/>
                  <a:pt x="3362799" y="3312096"/>
                  <a:pt x="2920390" y="3220016"/>
                </a:cubicBezTo>
                <a:cubicBezTo>
                  <a:pt x="2702811" y="3175371"/>
                  <a:pt x="1498875" y="2762406"/>
                  <a:pt x="1472282" y="2695438"/>
                </a:cubicBezTo>
                <a:cubicBezTo>
                  <a:pt x="1554478" y="2650793"/>
                  <a:pt x="1634257" y="2728922"/>
                  <a:pt x="1721289" y="2681487"/>
                </a:cubicBezTo>
                <a:cubicBezTo>
                  <a:pt x="1571401" y="2578245"/>
                  <a:pt x="1399756" y="2625681"/>
                  <a:pt x="1257121" y="2555923"/>
                </a:cubicBezTo>
                <a:cubicBezTo>
                  <a:pt x="1259538" y="2488955"/>
                  <a:pt x="1322394" y="2508488"/>
                  <a:pt x="1332064" y="2463843"/>
                </a:cubicBezTo>
                <a:cubicBezTo>
                  <a:pt x="1061300" y="2335488"/>
                  <a:pt x="759108" y="2341069"/>
                  <a:pt x="483508" y="2229457"/>
                </a:cubicBezTo>
                <a:cubicBezTo>
                  <a:pt x="734932" y="2184812"/>
                  <a:pt x="981521" y="2232247"/>
                  <a:pt x="1235363" y="2240618"/>
                </a:cubicBezTo>
                <a:cubicBezTo>
                  <a:pt x="1211188" y="2182021"/>
                  <a:pt x="1167672" y="2187602"/>
                  <a:pt x="1138662" y="2168069"/>
                </a:cubicBezTo>
                <a:cubicBezTo>
                  <a:pt x="1099981" y="2142957"/>
                  <a:pt x="1068553" y="2120635"/>
                  <a:pt x="1092728" y="2056458"/>
                </a:cubicBezTo>
                <a:cubicBezTo>
                  <a:pt x="1116903" y="1995071"/>
                  <a:pt x="1085475" y="1978329"/>
                  <a:pt x="1039542" y="1956007"/>
                </a:cubicBezTo>
                <a:cubicBezTo>
                  <a:pt x="923501" y="1894620"/>
                  <a:pt x="795371" y="1914152"/>
                  <a:pt x="674494" y="1894620"/>
                </a:cubicBezTo>
                <a:cubicBezTo>
                  <a:pt x="618891" y="1886249"/>
                  <a:pt x="529441" y="1900200"/>
                  <a:pt x="514936" y="1852765"/>
                </a:cubicBezTo>
                <a:cubicBezTo>
                  <a:pt x="464168" y="1699298"/>
                  <a:pt x="362631" y="1743943"/>
                  <a:pt x="268347" y="1735572"/>
                </a:cubicBezTo>
                <a:cubicBezTo>
                  <a:pt x="171646" y="1727201"/>
                  <a:pt x="152305" y="1657444"/>
                  <a:pt x="200656" y="1529089"/>
                </a:cubicBezTo>
                <a:cubicBezTo>
                  <a:pt x="149887" y="1467702"/>
                  <a:pt x="65273" y="1537459"/>
                  <a:pt x="0" y="1453750"/>
                </a:cubicBezTo>
                <a:cubicBezTo>
                  <a:pt x="502848" y="1411896"/>
                  <a:pt x="993609" y="1450960"/>
                  <a:pt x="1479534" y="1330977"/>
                </a:cubicBezTo>
                <a:cubicBezTo>
                  <a:pt x="1324812" y="1336557"/>
                  <a:pt x="1172507" y="1286332"/>
                  <a:pt x="1017784" y="1317025"/>
                </a:cubicBezTo>
                <a:cubicBezTo>
                  <a:pt x="993609" y="1322606"/>
                  <a:pt x="964599" y="1317025"/>
                  <a:pt x="940423" y="1311445"/>
                </a:cubicBezTo>
                <a:cubicBezTo>
                  <a:pt x="913830" y="1305864"/>
                  <a:pt x="889655" y="1294703"/>
                  <a:pt x="889655" y="1255638"/>
                </a:cubicBezTo>
                <a:cubicBezTo>
                  <a:pt x="889655" y="1227735"/>
                  <a:pt x="908995" y="1213784"/>
                  <a:pt x="928335" y="1202623"/>
                </a:cubicBezTo>
                <a:cubicBezTo>
                  <a:pt x="981521" y="1171929"/>
                  <a:pt x="1039542" y="1163558"/>
                  <a:pt x="1092728" y="1194252"/>
                </a:cubicBezTo>
                <a:cubicBezTo>
                  <a:pt x="1153167" y="1227735"/>
                  <a:pt x="1201518" y="1219364"/>
                  <a:pt x="1247451" y="1160768"/>
                </a:cubicBezTo>
                <a:cubicBezTo>
                  <a:pt x="1307889" y="1085430"/>
                  <a:pt x="1394920" y="1113333"/>
                  <a:pt x="1467447" y="1088220"/>
                </a:cubicBezTo>
                <a:cubicBezTo>
                  <a:pt x="1547226" y="1063107"/>
                  <a:pt x="1631840" y="1077059"/>
                  <a:pt x="1735794" y="1032414"/>
                </a:cubicBezTo>
                <a:cubicBezTo>
                  <a:pt x="1559313" y="982188"/>
                  <a:pt x="1397338" y="1057527"/>
                  <a:pt x="1218440" y="1007301"/>
                </a:cubicBezTo>
                <a:cubicBezTo>
                  <a:pt x="1290966" y="937543"/>
                  <a:pt x="1356240" y="957076"/>
                  <a:pt x="1416678" y="945914"/>
                </a:cubicBezTo>
                <a:cubicBezTo>
                  <a:pt x="1489204" y="931963"/>
                  <a:pt x="1561731" y="929172"/>
                  <a:pt x="1634257" y="915221"/>
                </a:cubicBezTo>
                <a:cubicBezTo>
                  <a:pt x="1701949" y="904060"/>
                  <a:pt x="1767223" y="884528"/>
                  <a:pt x="1834914" y="873366"/>
                </a:cubicBezTo>
                <a:cubicBezTo>
                  <a:pt x="1900187" y="862205"/>
                  <a:pt x="1967878" y="876157"/>
                  <a:pt x="2028317" y="814770"/>
                </a:cubicBezTo>
                <a:cubicBezTo>
                  <a:pt x="1863924" y="691996"/>
                  <a:pt x="1677773" y="750593"/>
                  <a:pt x="1484370" y="719899"/>
                </a:cubicBezTo>
                <a:cubicBezTo>
                  <a:pt x="1535138" y="661303"/>
                  <a:pt x="1588324" y="672464"/>
                  <a:pt x="1631840" y="655722"/>
                </a:cubicBezTo>
                <a:cubicBezTo>
                  <a:pt x="1651180" y="650142"/>
                  <a:pt x="1675355" y="650142"/>
                  <a:pt x="1682608" y="622239"/>
                </a:cubicBezTo>
                <a:cubicBezTo>
                  <a:pt x="1692278" y="585965"/>
                  <a:pt x="1670520" y="563642"/>
                  <a:pt x="1646344" y="552481"/>
                </a:cubicBezTo>
                <a:cubicBezTo>
                  <a:pt x="1537556" y="499465"/>
                  <a:pt x="1421514" y="471562"/>
                  <a:pt x="1305472" y="443659"/>
                </a:cubicBezTo>
                <a:cubicBezTo>
                  <a:pt x="1240198" y="429707"/>
                  <a:pt x="1170090" y="438078"/>
                  <a:pt x="1112068" y="393433"/>
                </a:cubicBezTo>
                <a:cubicBezTo>
                  <a:pt x="1324812" y="200902"/>
                  <a:pt x="1561731" y="237176"/>
                  <a:pt x="1801068" y="248337"/>
                </a:cubicBezTo>
                <a:cubicBezTo>
                  <a:pt x="2190293" y="265079"/>
                  <a:pt x="2579516" y="281821"/>
                  <a:pt x="2971158" y="253918"/>
                </a:cubicBezTo>
                <a:cubicBezTo>
                  <a:pt x="3287854" y="200902"/>
                  <a:pt x="3609388" y="195322"/>
                  <a:pt x="3930923" y="175789"/>
                </a:cubicBezTo>
                <a:cubicBezTo>
                  <a:pt x="4283882" y="150677"/>
                  <a:pt x="4641678" y="170209"/>
                  <a:pt x="4997057" y="172999"/>
                </a:cubicBezTo>
                <a:cubicBezTo>
                  <a:pt x="5253316" y="175789"/>
                  <a:pt x="5511992" y="200902"/>
                  <a:pt x="5768252" y="178580"/>
                </a:cubicBezTo>
                <a:cubicBezTo>
                  <a:pt x="6068027" y="153467"/>
                  <a:pt x="6372637" y="172999"/>
                  <a:pt x="6674829" y="164628"/>
                </a:cubicBezTo>
                <a:cubicBezTo>
                  <a:pt x="6810212" y="161838"/>
                  <a:pt x="6945593" y="139515"/>
                  <a:pt x="7080976" y="122774"/>
                </a:cubicBezTo>
                <a:cubicBezTo>
                  <a:pt x="7334817" y="89290"/>
                  <a:pt x="7591076" y="44645"/>
                  <a:pt x="7847336" y="58596"/>
                </a:cubicBezTo>
                <a:cubicBezTo>
                  <a:pt x="8006894" y="66967"/>
                  <a:pt x="8164034" y="66967"/>
                  <a:pt x="8328426" y="0"/>
                </a:cubicBezTo>
                <a:close/>
              </a:path>
            </a:pathLst>
          </a:custGeom>
        </p:spPr>
      </p:pic>
    </p:spTree>
    <p:extLst>
      <p:ext uri="{BB962C8B-B14F-4D97-AF65-F5344CB8AC3E}">
        <p14:creationId xmlns:p14="http://schemas.microsoft.com/office/powerpoint/2010/main" val="2237415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5" name="Rectangle 41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A3966EC-742C-9F3A-DC73-21DE13198EDE}"/>
              </a:ext>
            </a:extLst>
          </p:cNvPr>
          <p:cNvSpPr>
            <a:spLocks noGrp="1"/>
          </p:cNvSpPr>
          <p:nvPr>
            <p:ph type="title"/>
          </p:nvPr>
        </p:nvSpPr>
        <p:spPr>
          <a:xfrm>
            <a:off x="6116569" y="246062"/>
            <a:ext cx="4840010" cy="492125"/>
          </a:xfrm>
        </p:spPr>
        <p:txBody>
          <a:bodyPr>
            <a:normAutofit fontScale="90000"/>
          </a:bodyPr>
          <a:lstStyle/>
          <a:p>
            <a:r>
              <a:rPr lang="en-GB" sz="3200" dirty="0"/>
              <a:t>Troops </a:t>
            </a:r>
            <a:r>
              <a:rPr lang="en-GB" sz="2000" dirty="0"/>
              <a:t>(*magical) </a:t>
            </a:r>
          </a:p>
        </p:txBody>
      </p:sp>
      <p:pic>
        <p:nvPicPr>
          <p:cNvPr id="4100" name="Picture 4">
            <a:extLst>
              <a:ext uri="{FF2B5EF4-FFF2-40B4-BE49-F238E27FC236}">
                <a16:creationId xmlns:a16="http://schemas.microsoft.com/office/drawing/2014/main" id="{D3AAB8EE-0FB2-3581-8D5E-0A876ADD3E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59" r="12370"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705BF4C0-EA5E-60F4-5114-3BB921587109}"/>
              </a:ext>
            </a:extLst>
          </p:cNvPr>
          <p:cNvSpPr>
            <a:spLocks noGrp="1"/>
          </p:cNvSpPr>
          <p:nvPr>
            <p:ph idx="1"/>
          </p:nvPr>
        </p:nvSpPr>
        <p:spPr>
          <a:xfrm>
            <a:off x="6096000" y="857250"/>
            <a:ext cx="5574030" cy="5635625"/>
          </a:xfrm>
        </p:spPr>
        <p:txBody>
          <a:bodyPr>
            <a:normAutofit lnSpcReduction="10000"/>
          </a:bodyPr>
          <a:lstStyle/>
          <a:p>
            <a:pPr marL="0" indent="0">
              <a:buNone/>
            </a:pPr>
            <a:r>
              <a:rPr lang="en-GB" sz="1800" dirty="0"/>
              <a:t>Barbarian – fierce warriors with a primitive background, who rage during battle making them a formidable advisory.</a:t>
            </a:r>
          </a:p>
          <a:p>
            <a:pPr marL="0" indent="0">
              <a:buNone/>
            </a:pPr>
            <a:endParaRPr lang="en-GB" sz="1800" dirty="0"/>
          </a:p>
          <a:p>
            <a:pPr marL="0" indent="0">
              <a:buNone/>
            </a:pPr>
            <a:r>
              <a:rPr lang="en-GB" sz="1800" dirty="0"/>
              <a:t>Fighter – a master of combat, skilled with a variety of weapons and armour.</a:t>
            </a:r>
          </a:p>
          <a:p>
            <a:pPr marL="0" indent="0">
              <a:buNone/>
            </a:pPr>
            <a:endParaRPr lang="en-GB" sz="1800" dirty="0"/>
          </a:p>
          <a:p>
            <a:pPr marL="0" indent="0">
              <a:buNone/>
            </a:pPr>
            <a:r>
              <a:rPr lang="en-GB" sz="1800" dirty="0"/>
              <a:t>Ranger* – a combatant with marital prowess and a small amount of nature magic to battle threats on the edges of civilization.</a:t>
            </a:r>
          </a:p>
          <a:p>
            <a:pPr marL="0" indent="0">
              <a:buNone/>
            </a:pPr>
            <a:endParaRPr lang="en-GB" sz="1800" dirty="0"/>
          </a:p>
          <a:p>
            <a:pPr marL="0" indent="0">
              <a:buNone/>
            </a:pPr>
            <a:r>
              <a:rPr lang="en-GB" sz="1800" dirty="0"/>
              <a:t>Monk – martial artists, who harness the power of their body with physical and spiritual perfection.</a:t>
            </a:r>
          </a:p>
          <a:p>
            <a:pPr marL="0" indent="0">
              <a:buNone/>
            </a:pPr>
            <a:endParaRPr lang="en-GB" sz="1800" dirty="0"/>
          </a:p>
          <a:p>
            <a:pPr marL="0" indent="0">
              <a:buNone/>
            </a:pPr>
            <a:r>
              <a:rPr lang="en-GB" sz="1800" dirty="0"/>
              <a:t>Paladin* - a holy warrior, bound to a sacred oath.</a:t>
            </a:r>
          </a:p>
          <a:p>
            <a:pPr marL="0" indent="0">
              <a:buNone/>
            </a:pPr>
            <a:endParaRPr lang="en-GB" sz="1800" dirty="0"/>
          </a:p>
          <a:p>
            <a:pPr marL="0" indent="0">
              <a:buNone/>
            </a:pPr>
            <a:r>
              <a:rPr lang="en-GB" sz="1800" dirty="0"/>
              <a:t>Rogue – scoundrels who use stealth and trickery to overcome obstacles and enemies.</a:t>
            </a:r>
          </a:p>
        </p:txBody>
      </p:sp>
    </p:spTree>
    <p:extLst>
      <p:ext uri="{BB962C8B-B14F-4D97-AF65-F5344CB8AC3E}">
        <p14:creationId xmlns:p14="http://schemas.microsoft.com/office/powerpoint/2010/main" val="34442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9B2C42-2702-52EC-94F6-A4981D52B492}"/>
              </a:ext>
            </a:extLst>
          </p:cNvPr>
          <p:cNvSpPr>
            <a:spLocks noGrp="1"/>
          </p:cNvSpPr>
          <p:nvPr>
            <p:ph type="title"/>
          </p:nvPr>
        </p:nvSpPr>
        <p:spPr>
          <a:xfrm>
            <a:off x="6116569" y="307975"/>
            <a:ext cx="4840010" cy="492125"/>
          </a:xfrm>
        </p:spPr>
        <p:txBody>
          <a:bodyPr>
            <a:normAutofit fontScale="90000"/>
          </a:bodyPr>
          <a:lstStyle/>
          <a:p>
            <a:r>
              <a:rPr lang="en-GB" sz="3200" dirty="0"/>
              <a:t>Magicians</a:t>
            </a:r>
          </a:p>
        </p:txBody>
      </p:sp>
      <p:pic>
        <p:nvPicPr>
          <p:cNvPr id="5126" name="Picture 6" descr="The Five Best 2nd-Level Spells of D&amp;D 5E – Mythcreants">
            <a:extLst>
              <a:ext uri="{FF2B5EF4-FFF2-40B4-BE49-F238E27FC236}">
                <a16:creationId xmlns:a16="http://schemas.microsoft.com/office/drawing/2014/main" id="{8EE0ED0B-AAEC-5B45-6ED5-445C49D2FA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54" r="16312"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A784674-C158-DFE5-031F-9CCC35F800AB}"/>
              </a:ext>
            </a:extLst>
          </p:cNvPr>
          <p:cNvSpPr>
            <a:spLocks noGrp="1"/>
          </p:cNvSpPr>
          <p:nvPr>
            <p:ph idx="1"/>
          </p:nvPr>
        </p:nvSpPr>
        <p:spPr>
          <a:xfrm>
            <a:off x="6116569" y="857250"/>
            <a:ext cx="5656331" cy="5749290"/>
          </a:xfrm>
        </p:spPr>
        <p:txBody>
          <a:bodyPr>
            <a:normAutofit/>
          </a:bodyPr>
          <a:lstStyle/>
          <a:p>
            <a:pPr marL="0" indent="0">
              <a:buNone/>
            </a:pPr>
            <a:r>
              <a:rPr lang="en-GB" sz="1800" dirty="0"/>
              <a:t>Cleric – a priestly champion who wields diving magic in service of a higher power.</a:t>
            </a:r>
          </a:p>
          <a:p>
            <a:pPr marL="0" indent="0">
              <a:buNone/>
            </a:pPr>
            <a:endParaRPr lang="en-GB" sz="1800" dirty="0"/>
          </a:p>
          <a:p>
            <a:pPr marL="0" indent="0">
              <a:buNone/>
            </a:pPr>
            <a:r>
              <a:rPr lang="en-GB" sz="1800" dirty="0"/>
              <a:t>Wizard – scholarly magic-user capable of manipulating the structures of reality.</a:t>
            </a:r>
          </a:p>
          <a:p>
            <a:pPr marL="0" indent="0">
              <a:buNone/>
            </a:pPr>
            <a:endParaRPr lang="en-GB" sz="1800" dirty="0"/>
          </a:p>
          <a:p>
            <a:pPr marL="0" indent="0">
              <a:buNone/>
            </a:pPr>
            <a:r>
              <a:rPr lang="en-GB" sz="1800" dirty="0"/>
              <a:t>Bard* – an inspiring musician who power echoes the music of creation.</a:t>
            </a:r>
          </a:p>
          <a:p>
            <a:pPr marL="0" indent="0">
              <a:buNone/>
            </a:pPr>
            <a:endParaRPr lang="en-GB" sz="1800" dirty="0"/>
          </a:p>
          <a:p>
            <a:pPr marL="0" indent="0">
              <a:buNone/>
            </a:pPr>
            <a:r>
              <a:rPr lang="en-GB" sz="1800" dirty="0"/>
              <a:t>Sorcerer – spellcaster who draws on inherent magic from a personal gift or bloodline.</a:t>
            </a:r>
          </a:p>
          <a:p>
            <a:pPr marL="0" indent="0">
              <a:buNone/>
            </a:pPr>
            <a:endParaRPr lang="en-GB" sz="1800" dirty="0"/>
          </a:p>
          <a:p>
            <a:pPr marL="0" indent="0">
              <a:buNone/>
            </a:pPr>
            <a:r>
              <a:rPr lang="en-GB" sz="1800" dirty="0"/>
              <a:t>Druid – a shapeshifter and wielder of the powers of nature: either moonlight, plant growth, fire or lightening. </a:t>
            </a:r>
          </a:p>
          <a:p>
            <a:pPr marL="0" indent="0">
              <a:buNone/>
            </a:pPr>
            <a:endParaRPr lang="en-GB" sz="1800" dirty="0"/>
          </a:p>
          <a:p>
            <a:pPr marL="0" indent="0">
              <a:buNone/>
            </a:pPr>
            <a:r>
              <a:rPr lang="en-GB" sz="1800" dirty="0"/>
              <a:t>Warlock - a wielder of magics that is comes from a bargain made with an other-worldly entity.</a:t>
            </a:r>
          </a:p>
        </p:txBody>
      </p:sp>
    </p:spTree>
    <p:extLst>
      <p:ext uri="{BB962C8B-B14F-4D97-AF65-F5344CB8AC3E}">
        <p14:creationId xmlns:p14="http://schemas.microsoft.com/office/powerpoint/2010/main" val="284326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00D5C-CA2C-A577-CE77-4FA6D02D3186}"/>
              </a:ext>
            </a:extLst>
          </p:cNvPr>
          <p:cNvSpPr>
            <a:spLocks noGrp="1"/>
          </p:cNvSpPr>
          <p:nvPr>
            <p:ph type="title"/>
          </p:nvPr>
        </p:nvSpPr>
        <p:spPr/>
        <p:txBody>
          <a:bodyPr>
            <a:normAutofit fontScale="90000"/>
          </a:bodyPr>
          <a:lstStyle/>
          <a:p>
            <a:r>
              <a:rPr lang="en-GB" dirty="0">
                <a:hlinkClick r:id="rId2"/>
              </a:rPr>
              <a:t>https://www.dndbeyond.com/sources/basic-rules/classes</a:t>
            </a:r>
            <a:br>
              <a:rPr lang="en-GB" dirty="0"/>
            </a:br>
            <a:r>
              <a:rPr lang="en-GB" dirty="0"/>
              <a:t>Find out more about the class which interested you the most.</a:t>
            </a:r>
          </a:p>
        </p:txBody>
      </p:sp>
      <p:sp>
        <p:nvSpPr>
          <p:cNvPr id="3" name="Text Placeholder 2">
            <a:extLst>
              <a:ext uri="{FF2B5EF4-FFF2-40B4-BE49-F238E27FC236}">
                <a16:creationId xmlns:a16="http://schemas.microsoft.com/office/drawing/2014/main" id="{3CB60357-5D45-C960-BA14-AA384F326C1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850410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630</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Race</vt:lpstr>
      <vt:lpstr>Humanoids</vt:lpstr>
      <vt:lpstr>Small Folk</vt:lpstr>
      <vt:lpstr>Misfits</vt:lpstr>
      <vt:lpstr>https://www.dndbeyond.com/sources/basic-rules/races Find out more about the race which appeals to you most.</vt:lpstr>
      <vt:lpstr>Class</vt:lpstr>
      <vt:lpstr>Troops (*magical) </vt:lpstr>
      <vt:lpstr>Magicians</vt:lpstr>
      <vt:lpstr>https://www.dndbeyond.com/sources/basic-rules/classes Find out more about the class which interested you the most.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dc:title>
  <dc:creator>Beth Hartley (SGHS)</dc:creator>
  <cp:lastModifiedBy>Beth Hartley (SGHS)</cp:lastModifiedBy>
  <cp:revision>1</cp:revision>
  <dcterms:created xsi:type="dcterms:W3CDTF">2023-07-19T14:09:31Z</dcterms:created>
  <dcterms:modified xsi:type="dcterms:W3CDTF">2023-07-19T15:48:11Z</dcterms:modified>
</cp:coreProperties>
</file>