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4852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Identify the “Half adder” circuits on the diagram below.</a:t>
            </a: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Why are the extra OR gates needed?</a:t>
            </a:r>
          </a:p>
          <a:p>
            <a:pPr marL="342900" indent="-342900">
              <a:buAutoNum type="arabicPeriod"/>
            </a:pPr>
            <a:endParaRPr lang="en-GB" sz="16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dirty="0" smtClean="0">
              <a:cs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What range of numbers could the above circuitry calculate?  </a:t>
            </a:r>
            <a:endParaRPr lang="en-GB" sz="1600" dirty="0">
              <a:cs typeface="Consolas" panose="020B0609020204030204" pitchFamily="49" charset="0"/>
            </a:endParaRPr>
          </a:p>
          <a:p>
            <a:endParaRPr lang="en-GB" sz="1600" baseline="-25000" dirty="0" smtClean="0">
              <a:cs typeface="Consolas" panose="020B0609020204030204" pitchFamily="49" charset="0"/>
            </a:endParaRPr>
          </a:p>
          <a:p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cxnSp>
        <p:nvCxnSpPr>
          <p:cNvPr id="227" name="Straight Connector 226"/>
          <p:cNvCxnSpPr>
            <a:endCxn id="235" idx="2"/>
          </p:cNvCxnSpPr>
          <p:nvPr/>
        </p:nvCxnSpPr>
        <p:spPr>
          <a:xfrm>
            <a:off x="7647838" y="1867570"/>
            <a:ext cx="437422" cy="6292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8" name="Oval 227"/>
          <p:cNvSpPr/>
          <p:nvPr/>
        </p:nvSpPr>
        <p:spPr>
          <a:xfrm flipH="1">
            <a:off x="8249411" y="2303698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pic>
        <p:nvPicPr>
          <p:cNvPr id="229" name="Picture 2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67716" y="2502607"/>
            <a:ext cx="1261331" cy="708404"/>
          </a:xfrm>
          <a:prstGeom prst="rect">
            <a:avLst/>
          </a:prstGeom>
        </p:spPr>
      </p:pic>
      <p:cxnSp>
        <p:nvCxnSpPr>
          <p:cNvPr id="230" name="Straight Connector 229"/>
          <p:cNvCxnSpPr/>
          <p:nvPr/>
        </p:nvCxnSpPr>
        <p:spPr>
          <a:xfrm flipV="1">
            <a:off x="7702574" y="2182188"/>
            <a:ext cx="606026" cy="36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flipH="1">
            <a:off x="8026832" y="2235513"/>
            <a:ext cx="1" cy="4976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flipV="1">
            <a:off x="7709367" y="3049604"/>
            <a:ext cx="599233" cy="1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flipH="1">
            <a:off x="8306907" y="2182188"/>
            <a:ext cx="1" cy="86741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4" name="Picture 2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55679" y="1639302"/>
            <a:ext cx="1253305" cy="703895"/>
          </a:xfrm>
          <a:prstGeom prst="rect">
            <a:avLst/>
          </a:prstGeom>
        </p:spPr>
      </p:pic>
      <p:sp>
        <p:nvSpPr>
          <p:cNvPr id="235" name="Oval 234"/>
          <p:cNvSpPr/>
          <p:nvPr/>
        </p:nvSpPr>
        <p:spPr>
          <a:xfrm flipH="1">
            <a:off x="7972835" y="1817650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36" name="Straight Connector 235"/>
          <p:cNvCxnSpPr/>
          <p:nvPr/>
        </p:nvCxnSpPr>
        <p:spPr>
          <a:xfrm flipH="1">
            <a:off x="8026832" y="1869748"/>
            <a:ext cx="0" cy="2649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7" name="Arc 236"/>
          <p:cNvSpPr/>
          <p:nvPr/>
        </p:nvSpPr>
        <p:spPr>
          <a:xfrm flipH="1">
            <a:off x="7969359" y="2133557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38" name="Straight Connector 237"/>
          <p:cNvCxnSpPr/>
          <p:nvPr/>
        </p:nvCxnSpPr>
        <p:spPr>
          <a:xfrm>
            <a:off x="9409783" y="1714185"/>
            <a:ext cx="9111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9" name="Oval 238"/>
          <p:cNvSpPr/>
          <p:nvPr/>
        </p:nvSpPr>
        <p:spPr>
          <a:xfrm flipH="1">
            <a:off x="10014333" y="1966673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pic>
        <p:nvPicPr>
          <p:cNvPr id="240" name="Picture 2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23078" y="3114583"/>
            <a:ext cx="1261331" cy="708404"/>
          </a:xfrm>
          <a:prstGeom prst="rect">
            <a:avLst/>
          </a:prstGeom>
        </p:spPr>
      </p:pic>
      <p:cxnSp>
        <p:nvCxnSpPr>
          <p:cNvPr id="241" name="Straight Connector 240"/>
          <p:cNvCxnSpPr/>
          <p:nvPr/>
        </p:nvCxnSpPr>
        <p:spPr>
          <a:xfrm>
            <a:off x="9408307" y="2026537"/>
            <a:ext cx="9111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H="1">
            <a:off x="9788778" y="2082129"/>
            <a:ext cx="0" cy="12671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V="1">
            <a:off x="9464729" y="3661581"/>
            <a:ext cx="599233" cy="1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H="1">
            <a:off x="10067591" y="2022886"/>
            <a:ext cx="0" cy="163869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45" name="Picture 2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33673" y="1484741"/>
            <a:ext cx="1253305" cy="703895"/>
          </a:xfrm>
          <a:prstGeom prst="rect">
            <a:avLst/>
          </a:prstGeom>
        </p:spPr>
      </p:pic>
      <p:sp>
        <p:nvSpPr>
          <p:cNvPr id="246" name="Oval 245"/>
          <p:cNvSpPr/>
          <p:nvPr/>
        </p:nvSpPr>
        <p:spPr>
          <a:xfrm flipH="1">
            <a:off x="9734780" y="1664265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247" name="Straight Connector 246"/>
          <p:cNvCxnSpPr/>
          <p:nvPr/>
        </p:nvCxnSpPr>
        <p:spPr>
          <a:xfrm flipH="1">
            <a:off x="9788778" y="1716363"/>
            <a:ext cx="0" cy="2649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8" name="Arc 247"/>
          <p:cNvSpPr/>
          <p:nvPr/>
        </p:nvSpPr>
        <p:spPr>
          <a:xfrm flipH="1">
            <a:off x="9731304" y="1980172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249" name="Straight Connector 248"/>
          <p:cNvCxnSpPr/>
          <p:nvPr/>
        </p:nvCxnSpPr>
        <p:spPr>
          <a:xfrm>
            <a:off x="8089153" y="1869710"/>
            <a:ext cx="765434" cy="7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>
            <a:stCxn id="228" idx="6"/>
          </p:cNvCxnSpPr>
          <p:nvPr/>
        </p:nvCxnSpPr>
        <p:spPr>
          <a:xfrm>
            <a:off x="8249411" y="2359910"/>
            <a:ext cx="14853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1" name="Arc 250"/>
          <p:cNvSpPr/>
          <p:nvPr/>
        </p:nvSpPr>
        <p:spPr>
          <a:xfrm rot="5400000" flipH="1">
            <a:off x="9725278" y="2309516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52" name="Straight Connector 251"/>
          <p:cNvCxnSpPr/>
          <p:nvPr/>
        </p:nvCxnSpPr>
        <p:spPr>
          <a:xfrm>
            <a:off x="9837225" y="2362124"/>
            <a:ext cx="178060" cy="35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3" name="Arc 252"/>
          <p:cNvSpPr/>
          <p:nvPr/>
        </p:nvSpPr>
        <p:spPr>
          <a:xfrm rot="5400000" flipH="1">
            <a:off x="10007449" y="2313399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54" name="Straight Connector 253"/>
          <p:cNvCxnSpPr/>
          <p:nvPr/>
        </p:nvCxnSpPr>
        <p:spPr>
          <a:xfrm>
            <a:off x="10120539" y="2363717"/>
            <a:ext cx="1937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3" name="Picture 2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74511" y="2652009"/>
            <a:ext cx="1308932" cy="735137"/>
          </a:xfrm>
          <a:prstGeom prst="rect">
            <a:avLst/>
          </a:prstGeom>
        </p:spPr>
      </p:pic>
      <p:cxnSp>
        <p:nvCxnSpPr>
          <p:cNvPr id="224" name="Straight Connector 223"/>
          <p:cNvCxnSpPr/>
          <p:nvPr/>
        </p:nvCxnSpPr>
        <p:spPr>
          <a:xfrm>
            <a:off x="7083443" y="3500261"/>
            <a:ext cx="175177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H="1">
            <a:off x="7080123" y="3214395"/>
            <a:ext cx="3320" cy="2892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5774511" y="2026269"/>
            <a:ext cx="13021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endCxn id="202" idx="2"/>
          </p:cNvCxnSpPr>
          <p:nvPr/>
        </p:nvCxnSpPr>
        <p:spPr>
          <a:xfrm>
            <a:off x="3125066" y="2554473"/>
            <a:ext cx="437422" cy="6292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5" name="Oval 194"/>
          <p:cNvSpPr/>
          <p:nvPr/>
        </p:nvSpPr>
        <p:spPr>
          <a:xfrm flipH="1">
            <a:off x="3726639" y="2990601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pic>
        <p:nvPicPr>
          <p:cNvPr id="196" name="Picture 19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44944" y="3189510"/>
            <a:ext cx="1261331" cy="708404"/>
          </a:xfrm>
          <a:prstGeom prst="rect">
            <a:avLst/>
          </a:prstGeom>
        </p:spPr>
      </p:pic>
      <p:cxnSp>
        <p:nvCxnSpPr>
          <p:cNvPr id="197" name="Straight Connector 196"/>
          <p:cNvCxnSpPr/>
          <p:nvPr/>
        </p:nvCxnSpPr>
        <p:spPr>
          <a:xfrm flipV="1">
            <a:off x="3179802" y="2869091"/>
            <a:ext cx="606026" cy="36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H="1">
            <a:off x="3504060" y="2922416"/>
            <a:ext cx="1" cy="4976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V="1">
            <a:off x="3186595" y="3736507"/>
            <a:ext cx="599233" cy="1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3784135" y="2869091"/>
            <a:ext cx="1" cy="86741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1" name="Picture 20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2907" y="2326205"/>
            <a:ext cx="1253305" cy="703895"/>
          </a:xfrm>
          <a:prstGeom prst="rect">
            <a:avLst/>
          </a:prstGeom>
        </p:spPr>
      </p:pic>
      <p:sp>
        <p:nvSpPr>
          <p:cNvPr id="202" name="Oval 201"/>
          <p:cNvSpPr/>
          <p:nvPr/>
        </p:nvSpPr>
        <p:spPr>
          <a:xfrm flipH="1">
            <a:off x="3450063" y="2504553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03" name="Straight Connector 202"/>
          <p:cNvCxnSpPr/>
          <p:nvPr/>
        </p:nvCxnSpPr>
        <p:spPr>
          <a:xfrm flipH="1">
            <a:off x="3504060" y="2556651"/>
            <a:ext cx="0" cy="2649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" name="Arc 203"/>
          <p:cNvSpPr/>
          <p:nvPr/>
        </p:nvSpPr>
        <p:spPr>
          <a:xfrm flipH="1">
            <a:off x="3446587" y="2820460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05" name="Straight Connector 204"/>
          <p:cNvCxnSpPr/>
          <p:nvPr/>
        </p:nvCxnSpPr>
        <p:spPr>
          <a:xfrm>
            <a:off x="4887011" y="2401088"/>
            <a:ext cx="9111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" name="Oval 205"/>
          <p:cNvSpPr/>
          <p:nvPr/>
        </p:nvSpPr>
        <p:spPr>
          <a:xfrm flipH="1">
            <a:off x="5491561" y="2653576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pic>
        <p:nvPicPr>
          <p:cNvPr id="207" name="Picture 20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00306" y="3801486"/>
            <a:ext cx="1261331" cy="708404"/>
          </a:xfrm>
          <a:prstGeom prst="rect">
            <a:avLst/>
          </a:prstGeom>
        </p:spPr>
      </p:pic>
      <p:cxnSp>
        <p:nvCxnSpPr>
          <p:cNvPr id="208" name="Straight Connector 207"/>
          <p:cNvCxnSpPr/>
          <p:nvPr/>
        </p:nvCxnSpPr>
        <p:spPr>
          <a:xfrm>
            <a:off x="4885535" y="2713440"/>
            <a:ext cx="91110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>
            <a:off x="5266006" y="2769032"/>
            <a:ext cx="0" cy="12671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flipV="1">
            <a:off x="4941957" y="4348484"/>
            <a:ext cx="599233" cy="1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flipH="1">
            <a:off x="5544819" y="2709789"/>
            <a:ext cx="0" cy="163869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2" name="Picture 2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10901" y="2171644"/>
            <a:ext cx="1253305" cy="703895"/>
          </a:xfrm>
          <a:prstGeom prst="rect">
            <a:avLst/>
          </a:prstGeom>
        </p:spPr>
      </p:pic>
      <p:sp>
        <p:nvSpPr>
          <p:cNvPr id="213" name="Oval 212"/>
          <p:cNvSpPr/>
          <p:nvPr/>
        </p:nvSpPr>
        <p:spPr>
          <a:xfrm flipH="1">
            <a:off x="5212008" y="2351168"/>
            <a:ext cx="112425" cy="1124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214" name="Straight Connector 213"/>
          <p:cNvCxnSpPr/>
          <p:nvPr/>
        </p:nvCxnSpPr>
        <p:spPr>
          <a:xfrm flipH="1">
            <a:off x="5266006" y="2403266"/>
            <a:ext cx="0" cy="2649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5" name="Arc 214"/>
          <p:cNvSpPr/>
          <p:nvPr/>
        </p:nvSpPr>
        <p:spPr>
          <a:xfrm flipH="1">
            <a:off x="5208532" y="2667075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216" name="Straight Connector 215"/>
          <p:cNvCxnSpPr/>
          <p:nvPr/>
        </p:nvCxnSpPr>
        <p:spPr>
          <a:xfrm>
            <a:off x="3566381" y="2556613"/>
            <a:ext cx="765434" cy="7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95" idx="6"/>
          </p:cNvCxnSpPr>
          <p:nvPr/>
        </p:nvCxnSpPr>
        <p:spPr>
          <a:xfrm>
            <a:off x="3726639" y="3046813"/>
            <a:ext cx="14853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8" name="Arc 217"/>
          <p:cNvSpPr/>
          <p:nvPr/>
        </p:nvSpPr>
        <p:spPr>
          <a:xfrm rot="5400000" flipH="1">
            <a:off x="5202506" y="2996419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19" name="Straight Connector 218"/>
          <p:cNvCxnSpPr/>
          <p:nvPr/>
        </p:nvCxnSpPr>
        <p:spPr>
          <a:xfrm>
            <a:off x="5314453" y="3049027"/>
            <a:ext cx="178060" cy="35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Arc 219"/>
          <p:cNvSpPr/>
          <p:nvPr/>
        </p:nvSpPr>
        <p:spPr>
          <a:xfrm rot="5400000" flipH="1">
            <a:off x="5484677" y="3000302"/>
            <a:ext cx="119794" cy="104172"/>
          </a:xfrm>
          <a:prstGeom prst="arc">
            <a:avLst>
              <a:gd name="adj1" fmla="val 16053857"/>
              <a:gd name="adj2" fmla="val 5523257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>
              <a:ln>
                <a:solidFill>
                  <a:schemeClr val="accent2"/>
                </a:solidFill>
              </a:ln>
            </a:endParaRPr>
          </a:p>
        </p:txBody>
      </p:sp>
      <p:cxnSp>
        <p:nvCxnSpPr>
          <p:cNvPr id="221" name="Straight Connector 220"/>
          <p:cNvCxnSpPr/>
          <p:nvPr/>
        </p:nvCxnSpPr>
        <p:spPr>
          <a:xfrm>
            <a:off x="5597767" y="3050620"/>
            <a:ext cx="1937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0" name="Picture 18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51739" y="3338912"/>
            <a:ext cx="1308932" cy="735137"/>
          </a:xfrm>
          <a:prstGeom prst="rect">
            <a:avLst/>
          </a:prstGeom>
        </p:spPr>
      </p:pic>
      <p:cxnSp>
        <p:nvCxnSpPr>
          <p:cNvPr id="191" name="Straight Connector 190"/>
          <p:cNvCxnSpPr/>
          <p:nvPr/>
        </p:nvCxnSpPr>
        <p:spPr>
          <a:xfrm>
            <a:off x="2560671" y="4187164"/>
            <a:ext cx="175177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H="1">
            <a:off x="2557351" y="3901298"/>
            <a:ext cx="3320" cy="2892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1251739" y="2713172"/>
            <a:ext cx="13021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45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110</cp:revision>
  <dcterms:created xsi:type="dcterms:W3CDTF">2014-10-30T19:23:19Z</dcterms:created>
  <dcterms:modified xsi:type="dcterms:W3CDTF">2016-12-07T11:32:51Z</dcterms:modified>
</cp:coreProperties>
</file>