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25/06/2018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1. Write the expression: A ∧ </a:t>
            </a:r>
            <a:r>
              <a:rPr lang="en-GB" dirty="0"/>
              <a:t>D </a:t>
            </a:r>
            <a:r>
              <a:rPr lang="en-GB" dirty="0" smtClean="0"/>
              <a:t>∨ </a:t>
            </a:r>
            <a:r>
              <a:rPr lang="en-GB" dirty="0"/>
              <a:t>B ∧ D ∨ </a:t>
            </a:r>
            <a:r>
              <a:rPr lang="en-GB" dirty="0" smtClean="0"/>
              <a:t>A ∧ ¬B ∧ C ∧ D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 and show the simplified expression.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58388"/>
              </p:ext>
            </p:extLst>
          </p:nvPr>
        </p:nvGraphicFramePr>
        <p:xfrm>
          <a:off x="4625952" y="2633940"/>
          <a:ext cx="3397623" cy="25729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CD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608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2</a:t>
            </a:r>
            <a:r>
              <a:rPr lang="en-GB" dirty="0" smtClean="0"/>
              <a:t>. Write the expression: </a:t>
            </a:r>
            <a:r>
              <a:rPr lang="en-GB" dirty="0"/>
              <a:t>¬A </a:t>
            </a:r>
            <a:r>
              <a:rPr lang="en-GB" dirty="0" smtClean="0"/>
              <a:t>∧ B ∨ ¬A ∧ ¬B ∧ D </a:t>
            </a:r>
            <a:r>
              <a:rPr lang="en-GB" dirty="0"/>
              <a:t>∨ </a:t>
            </a:r>
            <a:r>
              <a:rPr lang="en-GB" dirty="0" smtClean="0"/>
              <a:t>¬A ∧ D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 and show the simplified expression.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664504"/>
              </p:ext>
            </p:extLst>
          </p:nvPr>
        </p:nvGraphicFramePr>
        <p:xfrm>
          <a:off x="4625952" y="2633940"/>
          <a:ext cx="3397623" cy="25729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CD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91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3</a:t>
            </a:r>
            <a:r>
              <a:rPr lang="en-GB" dirty="0" smtClean="0"/>
              <a:t>. Write the expression: A ∧ ¬B ∨ ¬C ∧ ¬D ∨ A </a:t>
            </a:r>
            <a:r>
              <a:rPr lang="en-GB" dirty="0"/>
              <a:t>∧ </a:t>
            </a:r>
            <a:r>
              <a:rPr lang="en-GB" dirty="0" smtClean="0"/>
              <a:t>B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 and show the simplified expression.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3971"/>
              </p:ext>
            </p:extLst>
          </p:nvPr>
        </p:nvGraphicFramePr>
        <p:xfrm>
          <a:off x="4625952" y="2633940"/>
          <a:ext cx="3397623" cy="25729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CD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8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4. Write the expression: </a:t>
            </a:r>
            <a:r>
              <a:rPr lang="en-GB" dirty="0"/>
              <a:t>¬B ∧ </a:t>
            </a:r>
            <a:r>
              <a:rPr lang="en-GB" dirty="0" smtClean="0"/>
              <a:t>¬D ∨ A ∧ ¬B ∧ C ∧ ¬D into the </a:t>
            </a:r>
            <a:r>
              <a:rPr lang="en-GB" dirty="0" err="1" smtClean="0"/>
              <a:t>Karnaugh</a:t>
            </a:r>
            <a:r>
              <a:rPr lang="en-GB" dirty="0" smtClean="0"/>
              <a:t> map, and draw rectangles/squares around the groups and show the simplified expression.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1172495"/>
              </p:ext>
            </p:extLst>
          </p:nvPr>
        </p:nvGraphicFramePr>
        <p:xfrm>
          <a:off x="4625952" y="2633940"/>
          <a:ext cx="3397623" cy="25729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CD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32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5. What is the expression shown in the </a:t>
            </a:r>
            <a:r>
              <a:rPr lang="en-GB" dirty="0" err="1" smtClean="0"/>
              <a:t>Karnaugh</a:t>
            </a:r>
            <a:r>
              <a:rPr lang="en-GB" dirty="0" smtClean="0"/>
              <a:t> map?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698857"/>
              </p:ext>
            </p:extLst>
          </p:nvPr>
        </p:nvGraphicFramePr>
        <p:xfrm>
          <a:off x="4625952" y="2633940"/>
          <a:ext cx="3397623" cy="25729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CD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8653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Manipulate Boolean expressions, including the use of </a:t>
            </a:r>
            <a:r>
              <a:rPr lang="en-GB" dirty="0" err="1">
                <a:solidFill>
                  <a:srgbClr val="C00000"/>
                </a:solidFill>
              </a:rPr>
              <a:t>Karnaugh</a:t>
            </a:r>
            <a:r>
              <a:rPr lang="en-GB" dirty="0">
                <a:solidFill>
                  <a:srgbClr val="C00000"/>
                </a:solidFill>
              </a:rPr>
              <a:t> maps to simplify Boolean expressions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 smtClean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9503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6. What is the expression shown in the </a:t>
            </a:r>
            <a:r>
              <a:rPr lang="en-GB" dirty="0" err="1" smtClean="0"/>
              <a:t>Karnaugh</a:t>
            </a:r>
            <a:r>
              <a:rPr lang="en-GB" dirty="0" smtClean="0"/>
              <a:t> map?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7628970"/>
              </p:ext>
            </p:extLst>
          </p:nvPr>
        </p:nvGraphicFramePr>
        <p:xfrm>
          <a:off x="4625952" y="2633940"/>
          <a:ext cx="3397623" cy="2572923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5328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28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891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0000">
                <a:tc rowSpan="2" gridSpan="2"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CD</a:t>
                      </a:r>
                    </a:p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AB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bg2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GB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9563">
                <a:tc gridSpan="2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bg2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01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GB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B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346</Words>
  <Application>Microsoft Office PowerPoint</Application>
  <PresentationFormat>Widescreen</PresentationFormat>
  <Paragraphs>96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Cheltenham Bournside School</cp:lastModifiedBy>
  <cp:revision>77</cp:revision>
  <dcterms:created xsi:type="dcterms:W3CDTF">2014-10-30T19:23:19Z</dcterms:created>
  <dcterms:modified xsi:type="dcterms:W3CDTF">2018-06-25T06:57:25Z</dcterms:modified>
</cp:coreProperties>
</file>