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6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6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7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8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/>
          <a:stretch/>
        </p:blipFill>
        <p:spPr>
          <a:xfrm>
            <a:off x="0" y="-22878"/>
            <a:ext cx="12191999" cy="13373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3921-457F-42D7-9A5E-1FB398760551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314450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601"/>
            <a:ext cx="1225454" cy="6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Network hardware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Networks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360358"/>
            <a:ext cx="1195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Identify each of the follow pieces of network hardware and explain what they 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7319" y="1919416"/>
            <a:ext cx="5280454" cy="474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text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What does it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Explanation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2358080"/>
            <a:ext cx="6460137" cy="38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Network hardware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Networks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360358"/>
            <a:ext cx="1195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Identify each of the follow pieces of network hardware and explain what they 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48" y="1698912"/>
            <a:ext cx="2858489" cy="488325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57319" y="1927654"/>
            <a:ext cx="5280454" cy="474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text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What does it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Explanation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Network hardware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Networks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360358"/>
            <a:ext cx="1195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Identify each of the follow pieces of network hardware and explain what they are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9" y="2229420"/>
            <a:ext cx="3758741" cy="40574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57319" y="1919416"/>
            <a:ext cx="5280454" cy="474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text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What does it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Explanation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9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Network hardware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Networks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360358"/>
            <a:ext cx="1195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Identify each of the follow pieces of network hardware and explain what they are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" y="3339924"/>
            <a:ext cx="6208955" cy="12732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57319" y="1919416"/>
            <a:ext cx="5280454" cy="474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text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What does it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Explanation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2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Network hardware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Networks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360358"/>
            <a:ext cx="1195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Identify each of the follow pieces of network hardware and explain what they are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28829" r="391" b="16691"/>
          <a:stretch/>
        </p:blipFill>
        <p:spPr>
          <a:xfrm>
            <a:off x="467384" y="2626555"/>
            <a:ext cx="4664777" cy="25738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57319" y="1919416"/>
            <a:ext cx="5280454" cy="474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text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What does it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Explanation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6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7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Network hardware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Networks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1360358"/>
            <a:ext cx="1195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/>
              <a:t>Identify each of the follow pieces of network hardware and explain what they are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0839" y="2407911"/>
            <a:ext cx="4330145" cy="3134073"/>
            <a:chOff x="9468234" y="4805121"/>
            <a:chExt cx="2382393" cy="17243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68234" y="5308718"/>
              <a:ext cx="1724025" cy="10477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130" y="6044213"/>
              <a:ext cx="2286497" cy="4852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34" y="4805121"/>
              <a:ext cx="2057400" cy="79057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557319" y="1919416"/>
            <a:ext cx="5280454" cy="474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text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What does it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C00000"/>
                </a:solidFill>
              </a:rPr>
              <a:t>Explanation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4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168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87</cp:revision>
  <dcterms:created xsi:type="dcterms:W3CDTF">2014-10-30T19:23:19Z</dcterms:created>
  <dcterms:modified xsi:type="dcterms:W3CDTF">2016-08-24T12:45:52Z</dcterms:modified>
</cp:coreProperties>
</file>