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Positive and negative real numbers using </a:t>
            </a:r>
            <a:r>
              <a:rPr lang="en-US" dirty="0" err="1">
                <a:solidFill>
                  <a:srgbClr val="C00000"/>
                </a:solidFill>
              </a:rPr>
              <a:t>normalised</a:t>
            </a:r>
            <a:r>
              <a:rPr lang="en-US">
                <a:solidFill>
                  <a:srgbClr val="C00000"/>
                </a:solidFill>
              </a:rPr>
              <a:t> floating point representation 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Data types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Convert </a:t>
            </a:r>
            <a:r>
              <a:rPr lang="en-GB" dirty="0" smtClean="0"/>
              <a:t>the two following </a:t>
            </a:r>
            <a:r>
              <a:rPr lang="en-GB" dirty="0"/>
              <a:t>numbers.  What do you find?  </a:t>
            </a:r>
            <a:r>
              <a:rPr lang="en-GB" smtClean="0"/>
              <a:t>Which is the </a:t>
            </a:r>
            <a:r>
              <a:rPr lang="en-GB" dirty="0"/>
              <a:t>correct normalised representation?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endParaRPr lang="en-GB" dirty="0" smtClean="0"/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endParaRPr lang="en-GB" dirty="0" smtClean="0"/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endParaRPr lang="en-GB" dirty="0" smtClean="0"/>
          </a:p>
          <a:p>
            <a:pPr marL="342900" indent="-342900">
              <a:buAutoNum type="arabicPeriod"/>
            </a:pPr>
            <a:endParaRPr lang="en-GB" dirty="0"/>
          </a:p>
          <a:p>
            <a:endParaRPr lang="en-GB" dirty="0" smtClean="0"/>
          </a:p>
        </p:txBody>
      </p:sp>
      <p:grpSp>
        <p:nvGrpSpPr>
          <p:cNvPr id="30" name="Group 29"/>
          <p:cNvGrpSpPr/>
          <p:nvPr/>
        </p:nvGrpSpPr>
        <p:grpSpPr>
          <a:xfrm>
            <a:off x="467261" y="1917574"/>
            <a:ext cx="5157938" cy="1188198"/>
            <a:chOff x="2410361" y="2727054"/>
            <a:chExt cx="6620861" cy="1525203"/>
          </a:xfrm>
        </p:grpSpPr>
        <p:sp>
          <p:nvSpPr>
            <p:cNvPr id="26" name="TextBox 25"/>
            <p:cNvSpPr txBox="1"/>
            <p:nvPr/>
          </p:nvSpPr>
          <p:spPr>
            <a:xfrm>
              <a:off x="7087084" y="3760284"/>
              <a:ext cx="4603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 smtClean="0"/>
                <a:t>= ?</a:t>
              </a:r>
              <a:endParaRPr lang="en-GB" b="1" dirty="0"/>
            </a:p>
          </p:txBody>
        </p:sp>
        <p:cxnSp>
          <p:nvCxnSpPr>
            <p:cNvPr id="27" name="Straight Connector 26"/>
            <p:cNvCxnSpPr/>
            <p:nvPr/>
          </p:nvCxnSpPr>
          <p:spPr>
            <a:xfrm flipH="1" flipV="1">
              <a:off x="5331279" y="2775859"/>
              <a:ext cx="4455" cy="565015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9" name="Group 28"/>
            <p:cNvGrpSpPr/>
            <p:nvPr/>
          </p:nvGrpSpPr>
          <p:grpSpPr>
            <a:xfrm>
              <a:off x="2410361" y="2727054"/>
              <a:ext cx="6620861" cy="1525203"/>
              <a:chOff x="2410361" y="2727054"/>
              <a:chExt cx="6620861" cy="1525203"/>
            </a:xfrm>
          </p:grpSpPr>
          <p:grpSp>
            <p:nvGrpSpPr>
              <p:cNvPr id="5" name="Group 4"/>
              <p:cNvGrpSpPr/>
              <p:nvPr/>
            </p:nvGrpSpPr>
            <p:grpSpPr>
              <a:xfrm>
                <a:off x="2410361" y="3098958"/>
                <a:ext cx="6620861" cy="593543"/>
                <a:chOff x="1299411" y="2598820"/>
                <a:chExt cx="8002158" cy="717373"/>
              </a:xfrm>
            </p:grpSpPr>
            <p:grpSp>
              <p:nvGrpSpPr>
                <p:cNvPr id="6" name="Group 5"/>
                <p:cNvGrpSpPr/>
                <p:nvPr/>
              </p:nvGrpSpPr>
              <p:grpSpPr>
                <a:xfrm>
                  <a:off x="1299411" y="2598820"/>
                  <a:ext cx="5653143" cy="703179"/>
                  <a:chOff x="1299411" y="2598821"/>
                  <a:chExt cx="3578887" cy="445168"/>
                </a:xfrm>
              </p:grpSpPr>
              <p:sp>
                <p:nvSpPr>
                  <p:cNvPr id="9" name="Rectangle 8"/>
                  <p:cNvSpPr/>
                  <p:nvPr/>
                </p:nvSpPr>
                <p:spPr>
                  <a:xfrm>
                    <a:off x="1299411" y="2598821"/>
                    <a:ext cx="445168" cy="445168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600" dirty="0" smtClean="0">
                        <a:solidFill>
                          <a:schemeClr val="tx1"/>
                        </a:solidFill>
                      </a:rPr>
                      <a:t>?</a:t>
                    </a:r>
                    <a:endParaRPr lang="en-GB" sz="16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" name="Rectangle 9"/>
                  <p:cNvSpPr/>
                  <p:nvPr/>
                </p:nvSpPr>
                <p:spPr>
                  <a:xfrm>
                    <a:off x="1747084" y="2598821"/>
                    <a:ext cx="445168" cy="445168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600" dirty="0" smtClean="0">
                        <a:solidFill>
                          <a:schemeClr val="tx1"/>
                        </a:solidFill>
                      </a:rPr>
                      <a:t>?</a:t>
                    </a:r>
                    <a:endParaRPr lang="en-GB" sz="16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1" name="Rectangle 10"/>
                  <p:cNvSpPr/>
                  <p:nvPr/>
                </p:nvSpPr>
                <p:spPr>
                  <a:xfrm>
                    <a:off x="2194760" y="2598821"/>
                    <a:ext cx="445168" cy="445168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600" dirty="0" smtClean="0">
                        <a:solidFill>
                          <a:schemeClr val="tx1"/>
                        </a:solidFill>
                      </a:rPr>
                      <a:t>?</a:t>
                    </a:r>
                    <a:endParaRPr lang="en-GB" sz="16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2" name="Rectangle 11"/>
                  <p:cNvSpPr/>
                  <p:nvPr/>
                </p:nvSpPr>
                <p:spPr>
                  <a:xfrm>
                    <a:off x="2642433" y="2598821"/>
                    <a:ext cx="445168" cy="445168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600" dirty="0" smtClean="0">
                        <a:solidFill>
                          <a:schemeClr val="tx1"/>
                        </a:solidFill>
                      </a:rPr>
                      <a:t>?</a:t>
                    </a:r>
                    <a:endParaRPr lang="en-GB" sz="16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3" name="Rectangle 12"/>
                  <p:cNvSpPr/>
                  <p:nvPr/>
                </p:nvSpPr>
                <p:spPr>
                  <a:xfrm>
                    <a:off x="3090108" y="2598821"/>
                    <a:ext cx="445168" cy="445168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600" dirty="0" smtClean="0">
                        <a:solidFill>
                          <a:schemeClr val="tx1"/>
                        </a:solidFill>
                      </a:rPr>
                      <a:t>?</a:t>
                    </a:r>
                    <a:endParaRPr lang="en-GB" sz="16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4" name="Rectangle 13"/>
                  <p:cNvSpPr/>
                  <p:nvPr/>
                </p:nvSpPr>
                <p:spPr>
                  <a:xfrm>
                    <a:off x="3537781" y="2598821"/>
                    <a:ext cx="445168" cy="445168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600" dirty="0" smtClean="0">
                        <a:solidFill>
                          <a:schemeClr val="tx1"/>
                        </a:solidFill>
                      </a:rPr>
                      <a:t>?</a:t>
                    </a:r>
                    <a:endParaRPr lang="en-GB" sz="16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5" name="Rectangle 14"/>
                  <p:cNvSpPr/>
                  <p:nvPr/>
                </p:nvSpPr>
                <p:spPr>
                  <a:xfrm>
                    <a:off x="3985457" y="2598821"/>
                    <a:ext cx="445168" cy="445168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600" dirty="0" smtClean="0">
                        <a:solidFill>
                          <a:schemeClr val="tx1"/>
                        </a:solidFill>
                      </a:rPr>
                      <a:t>?</a:t>
                    </a:r>
                    <a:endParaRPr lang="en-GB" sz="16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6" name="Rectangle 15"/>
                  <p:cNvSpPr/>
                  <p:nvPr/>
                </p:nvSpPr>
                <p:spPr>
                  <a:xfrm>
                    <a:off x="4433130" y="2598821"/>
                    <a:ext cx="445168" cy="445168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600" dirty="0" smtClean="0">
                        <a:solidFill>
                          <a:schemeClr val="tx1"/>
                        </a:solidFill>
                      </a:rPr>
                      <a:t>?</a:t>
                    </a:r>
                    <a:endParaRPr lang="en-GB" sz="1600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8" name="TextBox 7"/>
                <p:cNvSpPr txBox="1"/>
                <p:nvPr/>
              </p:nvSpPr>
              <p:spPr>
                <a:xfrm>
                  <a:off x="6972300" y="2743201"/>
                  <a:ext cx="2329269" cy="5729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dirty="0" smtClean="0"/>
                    <a:t>weighting line</a:t>
                  </a:r>
                  <a:endParaRPr lang="en-GB" dirty="0"/>
                </a:p>
              </p:txBody>
            </p:sp>
          </p:grpSp>
          <p:grpSp>
            <p:nvGrpSpPr>
              <p:cNvPr id="17" name="Group 16"/>
              <p:cNvGrpSpPr/>
              <p:nvPr/>
            </p:nvGrpSpPr>
            <p:grpSpPr>
              <a:xfrm>
                <a:off x="2410361" y="3670458"/>
                <a:ext cx="4677321" cy="581799"/>
                <a:chOff x="1299411" y="2598821"/>
                <a:chExt cx="3578887" cy="445168"/>
              </a:xfrm>
              <a:solidFill>
                <a:srgbClr val="FFA7A7"/>
              </a:solidFill>
            </p:grpSpPr>
            <p:sp>
              <p:nvSpPr>
                <p:cNvPr id="18" name="Rectangle 17"/>
                <p:cNvSpPr/>
                <p:nvPr/>
              </p:nvSpPr>
              <p:spPr>
                <a:xfrm>
                  <a:off x="1299411" y="2598821"/>
                  <a:ext cx="445168" cy="445168"/>
                </a:xfrm>
                <a:prstGeom prst="rect">
                  <a:avLst/>
                </a:prstGeom>
                <a:grp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0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" name="Rectangle 18"/>
                <p:cNvSpPr/>
                <p:nvPr/>
              </p:nvSpPr>
              <p:spPr>
                <a:xfrm>
                  <a:off x="1747084" y="2598821"/>
                  <a:ext cx="445168" cy="445168"/>
                </a:xfrm>
                <a:prstGeom prst="rect">
                  <a:avLst/>
                </a:prstGeom>
                <a:grp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0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2194760" y="2598821"/>
                  <a:ext cx="445168" cy="445168"/>
                </a:xfrm>
                <a:prstGeom prst="rect">
                  <a:avLst/>
                </a:prstGeom>
                <a:grp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1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" name="Rectangle 20"/>
                <p:cNvSpPr/>
                <p:nvPr/>
              </p:nvSpPr>
              <p:spPr>
                <a:xfrm>
                  <a:off x="2642433" y="2598821"/>
                  <a:ext cx="445168" cy="445168"/>
                </a:xfrm>
                <a:prstGeom prst="rect">
                  <a:avLst/>
                </a:prstGeom>
                <a:grp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0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3090108" y="2598821"/>
                  <a:ext cx="445168" cy="445168"/>
                </a:xfrm>
                <a:prstGeom prst="rect">
                  <a:avLst/>
                </a:prstGeom>
                <a:grp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0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3537781" y="2598822"/>
                  <a:ext cx="445168" cy="445167"/>
                </a:xfrm>
                <a:prstGeom prst="rect">
                  <a:avLst/>
                </a:prstGeom>
                <a:grp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0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3985457" y="2598821"/>
                  <a:ext cx="445168" cy="445168"/>
                </a:xfrm>
                <a:prstGeom prst="rect">
                  <a:avLst/>
                </a:prstGeom>
                <a:grp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1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5" name="Rectangle 24"/>
                <p:cNvSpPr/>
                <p:nvPr/>
              </p:nvSpPr>
              <p:spPr>
                <a:xfrm>
                  <a:off x="4433130" y="2598821"/>
                  <a:ext cx="445168" cy="445168"/>
                </a:xfrm>
                <a:prstGeom prst="rect">
                  <a:avLst/>
                </a:prstGeom>
                <a:grp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0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8" name="TextBox 27"/>
              <p:cNvSpPr txBox="1"/>
              <p:nvPr/>
            </p:nvSpPr>
            <p:spPr>
              <a:xfrm>
                <a:off x="2424793" y="2727054"/>
                <a:ext cx="4669971" cy="4345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b="1" dirty="0" smtClean="0"/>
                  <a:t>               mantissa</a:t>
                </a:r>
                <a:r>
                  <a:rPr lang="en-GB" sz="1600" dirty="0" smtClean="0"/>
                  <a:t>                      </a:t>
                </a:r>
                <a:r>
                  <a:rPr lang="en-GB" sz="1600" b="1" dirty="0" smtClean="0"/>
                  <a:t>exponent</a:t>
                </a:r>
                <a:endParaRPr lang="en-GB" sz="1600" b="1" dirty="0"/>
              </a:p>
            </p:txBody>
          </p:sp>
        </p:grpSp>
      </p:grpSp>
      <p:grpSp>
        <p:nvGrpSpPr>
          <p:cNvPr id="58" name="Group 57"/>
          <p:cNvGrpSpPr/>
          <p:nvPr/>
        </p:nvGrpSpPr>
        <p:grpSpPr>
          <a:xfrm>
            <a:off x="464540" y="3392582"/>
            <a:ext cx="5157938" cy="1188198"/>
            <a:chOff x="2410361" y="2727054"/>
            <a:chExt cx="6620861" cy="1525203"/>
          </a:xfrm>
        </p:grpSpPr>
        <p:sp>
          <p:nvSpPr>
            <p:cNvPr id="59" name="TextBox 58"/>
            <p:cNvSpPr txBox="1"/>
            <p:nvPr/>
          </p:nvSpPr>
          <p:spPr>
            <a:xfrm>
              <a:off x="7087084" y="3760284"/>
              <a:ext cx="4603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 smtClean="0"/>
                <a:t>= ?</a:t>
              </a:r>
              <a:endParaRPr lang="en-GB" b="1" dirty="0"/>
            </a:p>
          </p:txBody>
        </p:sp>
        <p:cxnSp>
          <p:nvCxnSpPr>
            <p:cNvPr id="60" name="Straight Connector 59"/>
            <p:cNvCxnSpPr/>
            <p:nvPr/>
          </p:nvCxnSpPr>
          <p:spPr>
            <a:xfrm flipH="1" flipV="1">
              <a:off x="5331279" y="2775859"/>
              <a:ext cx="4455" cy="565015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1" name="Group 60"/>
            <p:cNvGrpSpPr/>
            <p:nvPr/>
          </p:nvGrpSpPr>
          <p:grpSpPr>
            <a:xfrm>
              <a:off x="2410361" y="2727054"/>
              <a:ext cx="6620861" cy="1525203"/>
              <a:chOff x="2410361" y="2727054"/>
              <a:chExt cx="6620861" cy="1525203"/>
            </a:xfrm>
          </p:grpSpPr>
          <p:grpSp>
            <p:nvGrpSpPr>
              <p:cNvPr id="62" name="Group 61"/>
              <p:cNvGrpSpPr/>
              <p:nvPr/>
            </p:nvGrpSpPr>
            <p:grpSpPr>
              <a:xfrm>
                <a:off x="2410361" y="3098958"/>
                <a:ext cx="6620861" cy="593543"/>
                <a:chOff x="1299411" y="2598820"/>
                <a:chExt cx="8002158" cy="717373"/>
              </a:xfrm>
            </p:grpSpPr>
            <p:grpSp>
              <p:nvGrpSpPr>
                <p:cNvPr id="73" name="Group 72"/>
                <p:cNvGrpSpPr/>
                <p:nvPr/>
              </p:nvGrpSpPr>
              <p:grpSpPr>
                <a:xfrm>
                  <a:off x="1299411" y="2598820"/>
                  <a:ext cx="5653143" cy="703179"/>
                  <a:chOff x="1299411" y="2598821"/>
                  <a:chExt cx="3578887" cy="445168"/>
                </a:xfrm>
              </p:grpSpPr>
              <p:sp>
                <p:nvSpPr>
                  <p:cNvPr id="75" name="Rectangle 74"/>
                  <p:cNvSpPr/>
                  <p:nvPr/>
                </p:nvSpPr>
                <p:spPr>
                  <a:xfrm>
                    <a:off x="1299411" y="2598821"/>
                    <a:ext cx="445168" cy="445168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600" dirty="0" smtClean="0">
                        <a:solidFill>
                          <a:schemeClr val="tx1"/>
                        </a:solidFill>
                      </a:rPr>
                      <a:t>?</a:t>
                    </a:r>
                    <a:endParaRPr lang="en-GB" sz="16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76" name="Rectangle 75"/>
                  <p:cNvSpPr/>
                  <p:nvPr/>
                </p:nvSpPr>
                <p:spPr>
                  <a:xfrm>
                    <a:off x="1747084" y="2598821"/>
                    <a:ext cx="445168" cy="445168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600" dirty="0" smtClean="0">
                        <a:solidFill>
                          <a:schemeClr val="tx1"/>
                        </a:solidFill>
                      </a:rPr>
                      <a:t>?</a:t>
                    </a:r>
                    <a:endParaRPr lang="en-GB" sz="16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77" name="Rectangle 76"/>
                  <p:cNvSpPr/>
                  <p:nvPr/>
                </p:nvSpPr>
                <p:spPr>
                  <a:xfrm>
                    <a:off x="2194760" y="2598821"/>
                    <a:ext cx="445168" cy="445168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600" dirty="0" smtClean="0">
                        <a:solidFill>
                          <a:schemeClr val="tx1"/>
                        </a:solidFill>
                      </a:rPr>
                      <a:t>?</a:t>
                    </a:r>
                    <a:endParaRPr lang="en-GB" sz="16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78" name="Rectangle 77"/>
                  <p:cNvSpPr/>
                  <p:nvPr/>
                </p:nvSpPr>
                <p:spPr>
                  <a:xfrm>
                    <a:off x="2642433" y="2598821"/>
                    <a:ext cx="445168" cy="445168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600" dirty="0" smtClean="0">
                        <a:solidFill>
                          <a:schemeClr val="tx1"/>
                        </a:solidFill>
                      </a:rPr>
                      <a:t>?</a:t>
                    </a:r>
                    <a:endParaRPr lang="en-GB" sz="16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79" name="Rectangle 78"/>
                  <p:cNvSpPr/>
                  <p:nvPr/>
                </p:nvSpPr>
                <p:spPr>
                  <a:xfrm>
                    <a:off x="3090108" y="2598821"/>
                    <a:ext cx="445168" cy="445168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600" dirty="0" smtClean="0">
                        <a:solidFill>
                          <a:schemeClr val="tx1"/>
                        </a:solidFill>
                      </a:rPr>
                      <a:t>?</a:t>
                    </a:r>
                    <a:endParaRPr lang="en-GB" sz="16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80" name="Rectangle 79"/>
                  <p:cNvSpPr/>
                  <p:nvPr/>
                </p:nvSpPr>
                <p:spPr>
                  <a:xfrm>
                    <a:off x="3537781" y="2598821"/>
                    <a:ext cx="445168" cy="445168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600" dirty="0" smtClean="0">
                        <a:solidFill>
                          <a:schemeClr val="tx1"/>
                        </a:solidFill>
                      </a:rPr>
                      <a:t>?</a:t>
                    </a:r>
                    <a:endParaRPr lang="en-GB" sz="16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81" name="Rectangle 80"/>
                  <p:cNvSpPr/>
                  <p:nvPr/>
                </p:nvSpPr>
                <p:spPr>
                  <a:xfrm>
                    <a:off x="3985457" y="2598821"/>
                    <a:ext cx="445168" cy="445168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600" dirty="0" smtClean="0">
                        <a:solidFill>
                          <a:schemeClr val="tx1"/>
                        </a:solidFill>
                      </a:rPr>
                      <a:t>?</a:t>
                    </a:r>
                    <a:endParaRPr lang="en-GB" sz="16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82" name="Rectangle 81"/>
                  <p:cNvSpPr/>
                  <p:nvPr/>
                </p:nvSpPr>
                <p:spPr>
                  <a:xfrm>
                    <a:off x="4433130" y="2598821"/>
                    <a:ext cx="445168" cy="445168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600" dirty="0" smtClean="0">
                        <a:solidFill>
                          <a:schemeClr val="tx1"/>
                        </a:solidFill>
                      </a:rPr>
                      <a:t>?</a:t>
                    </a:r>
                    <a:endParaRPr lang="en-GB" sz="1600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74" name="TextBox 73"/>
                <p:cNvSpPr txBox="1"/>
                <p:nvPr/>
              </p:nvSpPr>
              <p:spPr>
                <a:xfrm>
                  <a:off x="6972300" y="2743201"/>
                  <a:ext cx="2329269" cy="5729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dirty="0" smtClean="0"/>
                    <a:t>weighting line</a:t>
                  </a:r>
                  <a:endParaRPr lang="en-GB" dirty="0"/>
                </a:p>
              </p:txBody>
            </p:sp>
          </p:grpSp>
          <p:grpSp>
            <p:nvGrpSpPr>
              <p:cNvPr id="63" name="Group 62"/>
              <p:cNvGrpSpPr/>
              <p:nvPr/>
            </p:nvGrpSpPr>
            <p:grpSpPr>
              <a:xfrm>
                <a:off x="2410361" y="3670458"/>
                <a:ext cx="4677321" cy="581799"/>
                <a:chOff x="1299411" y="2598821"/>
                <a:chExt cx="3578887" cy="445168"/>
              </a:xfrm>
              <a:solidFill>
                <a:srgbClr val="FFA7A7"/>
              </a:solidFill>
            </p:grpSpPr>
            <p:sp>
              <p:nvSpPr>
                <p:cNvPr id="65" name="Rectangle 64"/>
                <p:cNvSpPr/>
                <p:nvPr/>
              </p:nvSpPr>
              <p:spPr>
                <a:xfrm>
                  <a:off x="1299411" y="2598821"/>
                  <a:ext cx="445168" cy="445168"/>
                </a:xfrm>
                <a:prstGeom prst="rect">
                  <a:avLst/>
                </a:prstGeom>
                <a:grp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0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6" name="Rectangle 65"/>
                <p:cNvSpPr/>
                <p:nvPr/>
              </p:nvSpPr>
              <p:spPr>
                <a:xfrm>
                  <a:off x="1747084" y="2598821"/>
                  <a:ext cx="445168" cy="445168"/>
                </a:xfrm>
                <a:prstGeom prst="rect">
                  <a:avLst/>
                </a:prstGeom>
                <a:grp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0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7" name="Rectangle 66"/>
                <p:cNvSpPr/>
                <p:nvPr/>
              </p:nvSpPr>
              <p:spPr>
                <a:xfrm>
                  <a:off x="2194760" y="2598821"/>
                  <a:ext cx="445168" cy="445168"/>
                </a:xfrm>
                <a:prstGeom prst="rect">
                  <a:avLst/>
                </a:prstGeom>
                <a:grp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0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8" name="Rectangle 67"/>
                <p:cNvSpPr/>
                <p:nvPr/>
              </p:nvSpPr>
              <p:spPr>
                <a:xfrm>
                  <a:off x="2642433" y="2598821"/>
                  <a:ext cx="445168" cy="445168"/>
                </a:xfrm>
                <a:prstGeom prst="rect">
                  <a:avLst/>
                </a:prstGeom>
                <a:grp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1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9" name="Rectangle 68"/>
                <p:cNvSpPr/>
                <p:nvPr/>
              </p:nvSpPr>
              <p:spPr>
                <a:xfrm>
                  <a:off x="3090108" y="2598821"/>
                  <a:ext cx="445168" cy="445168"/>
                </a:xfrm>
                <a:prstGeom prst="rect">
                  <a:avLst/>
                </a:prstGeom>
                <a:grp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0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0" name="Rectangle 69"/>
                <p:cNvSpPr/>
                <p:nvPr/>
              </p:nvSpPr>
              <p:spPr>
                <a:xfrm>
                  <a:off x="3537781" y="2598822"/>
                  <a:ext cx="445168" cy="445167"/>
                </a:xfrm>
                <a:prstGeom prst="rect">
                  <a:avLst/>
                </a:prstGeom>
                <a:grp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0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1" name="Rectangle 70"/>
                <p:cNvSpPr/>
                <p:nvPr/>
              </p:nvSpPr>
              <p:spPr>
                <a:xfrm>
                  <a:off x="3985457" y="2598821"/>
                  <a:ext cx="445168" cy="445168"/>
                </a:xfrm>
                <a:prstGeom prst="rect">
                  <a:avLst/>
                </a:prstGeom>
                <a:grp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1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2" name="Rectangle 71"/>
                <p:cNvSpPr/>
                <p:nvPr/>
              </p:nvSpPr>
              <p:spPr>
                <a:xfrm>
                  <a:off x="4433130" y="2598821"/>
                  <a:ext cx="445168" cy="445168"/>
                </a:xfrm>
                <a:prstGeom prst="rect">
                  <a:avLst/>
                </a:prstGeom>
                <a:grp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1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64" name="TextBox 63"/>
              <p:cNvSpPr txBox="1"/>
              <p:nvPr/>
            </p:nvSpPr>
            <p:spPr>
              <a:xfrm>
                <a:off x="2424793" y="2727054"/>
                <a:ext cx="4669971" cy="4345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b="1" dirty="0" smtClean="0"/>
                  <a:t>               mantissa</a:t>
                </a:r>
                <a:r>
                  <a:rPr lang="en-GB" sz="1600" dirty="0" smtClean="0"/>
                  <a:t>                      </a:t>
                </a:r>
                <a:r>
                  <a:rPr lang="en-GB" sz="1600" b="1" dirty="0" smtClean="0"/>
                  <a:t>exponent</a:t>
                </a:r>
                <a:endParaRPr lang="en-GB" sz="1600"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978</TotalTime>
  <Words>76</Words>
  <Application>Microsoft Office PowerPoint</Application>
  <PresentationFormat>Widescreen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CA. Sargent</cp:lastModifiedBy>
  <cp:revision>51</cp:revision>
  <dcterms:created xsi:type="dcterms:W3CDTF">2014-10-30T19:23:19Z</dcterms:created>
  <dcterms:modified xsi:type="dcterms:W3CDTF">2015-11-05T12:07:47Z</dcterms:modified>
</cp:coreProperties>
</file>