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Utilities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GB" dirty="0"/>
              <a:t>Software falls into three categories: Systems (OS), Utilities and Application software.  </a:t>
            </a:r>
            <a:r>
              <a:rPr lang="en-GB" dirty="0" smtClean="0"/>
              <a:t>Utilities are often small, one purpose programs which are predominantly concerned with the upkeep and maintenance of a computer system.</a:t>
            </a:r>
            <a:endParaRPr lang="en-GB" dirty="0"/>
          </a:p>
          <a:p>
            <a:pPr marL="342900" indent="-342900">
              <a:buAutoNum type="arabicPeriod"/>
            </a:pPr>
            <a:endParaRPr lang="en-GB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30267" y="2211533"/>
            <a:ext cx="2950399" cy="4224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pPr algn="ctr"/>
            <a:r>
              <a:rPr lang="en-GB" dirty="0" smtClean="0"/>
              <a:t>Anti-virus Programs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30267" y="3012425"/>
            <a:ext cx="2950399" cy="4224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pPr algn="ctr"/>
            <a:r>
              <a:rPr lang="en-GB" dirty="0" smtClean="0"/>
              <a:t>Disk Defragmenters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30266" y="3813318"/>
            <a:ext cx="2950399" cy="4224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pPr algn="ctr"/>
            <a:r>
              <a:rPr lang="en-GB" dirty="0" smtClean="0"/>
              <a:t>Compression Utilities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330265" y="4614210"/>
            <a:ext cx="2950399" cy="4224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pPr algn="ctr"/>
            <a:r>
              <a:rPr lang="en-GB" dirty="0" smtClean="0"/>
              <a:t>File Managers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330265" y="5415102"/>
            <a:ext cx="2950399" cy="4224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pPr algn="ctr"/>
            <a:r>
              <a:rPr lang="en-GB" dirty="0" smtClean="0"/>
              <a:t>Backup Utilities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3700269" y="2211533"/>
            <a:ext cx="8073643" cy="6994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r>
              <a:rPr lang="en-GB" dirty="0" smtClean="0"/>
              <a:t>Over time files on hard drives can become split up and spread apart making retrieval of files slower.  This software helps to consolidate the parts of the files back together.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700265" y="3019687"/>
            <a:ext cx="8073643" cy="6994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r>
              <a:rPr lang="en-GB" dirty="0" smtClean="0"/>
              <a:t>Allows directories, folders and files and to created, moved, copied, deleted and renamed.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700265" y="3833397"/>
            <a:ext cx="8073643" cy="6994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r>
              <a:rPr lang="en-GB" dirty="0" smtClean="0"/>
              <a:t>Helps to detect and remove malicious programs which have often been designed to harm a computer in some way.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3700265" y="4629984"/>
            <a:ext cx="8073643" cy="4224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r>
              <a:rPr lang="en-GB" dirty="0" smtClean="0"/>
              <a:t>Reduces the amount of space information takes up on a storage device.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3700265" y="5149573"/>
            <a:ext cx="8073643" cy="6994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r>
              <a:rPr lang="en-GB" dirty="0" smtClean="0"/>
              <a:t>Provides a way to recover data in case the original copy gets lost, deleted or corrupted.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151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44</cp:revision>
  <dcterms:created xsi:type="dcterms:W3CDTF">2014-10-30T19:23:19Z</dcterms:created>
  <dcterms:modified xsi:type="dcterms:W3CDTF">2016-01-05T14:36:09Z</dcterms:modified>
</cp:coreProperties>
</file>