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321" r:id="rId3"/>
    <p:sldId id="323" r:id="rId4"/>
    <p:sldId id="322" r:id="rId5"/>
    <p:sldId id="32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15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728" autoAdjust="0"/>
  </p:normalViewPr>
  <p:slideViewPr>
    <p:cSldViewPr>
      <p:cViewPr varScale="1">
        <p:scale>
          <a:sx n="50" d="100"/>
          <a:sy n="50" d="100"/>
        </p:scale>
        <p:origin x="1210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AACB-4497-4975-84C7-26D592B71736}" type="datetimeFigureOut">
              <a:rPr lang="en-GB" smtClean="0"/>
              <a:pPr/>
              <a:t>23/07/2017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7D95-82D2-4295-A5C8-CFAEB402EFA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79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23/07/2017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B4108C-6F15-4D6F-950B-F60B0A652D9F}" type="datetimeFigureOut">
              <a:rPr lang="en-GB" smtClean="0"/>
              <a:pPr/>
              <a:t>23/07/2017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23/07/2017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23/07/2017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23/07/2017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B4108C-6F15-4D6F-950B-F60B0A652D9F}" type="datetimeFigureOut">
              <a:rPr lang="en-GB" smtClean="0"/>
              <a:pPr/>
              <a:t>23/07/2017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23/07/2017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7704" y="4038600"/>
            <a:ext cx="6931496" cy="1828800"/>
          </a:xfrm>
        </p:spPr>
        <p:txBody>
          <a:bodyPr>
            <a:normAutofit/>
          </a:bodyPr>
          <a:lstStyle/>
          <a:p>
            <a:r>
              <a:rPr lang="en-GB" sz="4800" cap="none" dirty="0"/>
              <a:t>Nature of Applications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/>
              <a:t>A Level Computer Science – Unit 1 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Categories of software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00201"/>
            <a:ext cx="8442520" cy="1252736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GB" dirty="0"/>
              <a:t>Software may be grouped into separate categories, illustrated in the figure below.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3062716-3A65-45AD-B1DC-79E7FFC01D4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5512" t="52801" r="9838" b="17785"/>
          <a:stretch/>
        </p:blipFill>
        <p:spPr>
          <a:xfrm>
            <a:off x="1331640" y="2701031"/>
            <a:ext cx="6552728" cy="312743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63C0AB3-1D4B-42CE-B792-8EABBBF35018}"/>
              </a:ext>
            </a:extLst>
          </p:cNvPr>
          <p:cNvSpPr/>
          <p:nvPr/>
        </p:nvSpPr>
        <p:spPr>
          <a:xfrm>
            <a:off x="305624" y="5774298"/>
            <a:ext cx="90010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900" dirty="0"/>
              <a:t>Software can be broadly classified into systems software and applications software.</a:t>
            </a:r>
          </a:p>
        </p:txBody>
      </p:sp>
    </p:spTree>
    <p:extLst>
      <p:ext uri="{BB962C8B-B14F-4D97-AF65-F5344CB8AC3E}">
        <p14:creationId xmlns:p14="http://schemas.microsoft.com/office/powerpoint/2010/main" val="286247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Categories of software</a:t>
            </a:r>
            <a:endParaRPr lang="en-GB" dirty="0"/>
          </a:p>
        </p:txBody>
      </p:sp>
      <p:pic>
        <p:nvPicPr>
          <p:cNvPr id="1026" name="Picture 2" descr="Image result for Systems software">
            <a:extLst>
              <a:ext uri="{FF2B5EF4-FFF2-40B4-BE49-F238E27FC236}">
                <a16:creationId xmlns:a16="http://schemas.microsoft.com/office/drawing/2014/main" id="{06F431A7-7D10-45A7-9373-441BFF2A1D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12" y="2132856"/>
            <a:ext cx="8161239" cy="400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9472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Systems software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00201"/>
            <a:ext cx="8442520" cy="1252736"/>
          </a:xfrm>
        </p:spPr>
        <p:txBody>
          <a:bodyPr>
            <a:noAutofit/>
          </a:bodyPr>
          <a:lstStyle/>
          <a:p>
            <a:r>
              <a:rPr lang="en-GB" dirty="0"/>
              <a:t>System software is the software needed to run the computer's hardware and application programs.</a:t>
            </a:r>
          </a:p>
          <a:p>
            <a:r>
              <a:rPr lang="en-GB" dirty="0"/>
              <a:t>This includes the operating system, utility programs, libraries and programming language translators.</a:t>
            </a:r>
          </a:p>
          <a:p>
            <a:r>
              <a:rPr lang="en-GB" dirty="0"/>
              <a:t>Libraries and programming language translators will be considered in the next chapter.</a:t>
            </a:r>
          </a:p>
        </p:txBody>
      </p:sp>
    </p:spTree>
    <p:extLst>
      <p:ext uri="{BB962C8B-B14F-4D97-AF65-F5344CB8AC3E}">
        <p14:creationId xmlns:p14="http://schemas.microsoft.com/office/powerpoint/2010/main" val="3938100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Operating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00201"/>
            <a:ext cx="8442520" cy="12527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We have looked at different types of operating system and the function of an operating system. The OS is a set of programs that lies between applications software and the computer hardware, and has many different functions, including:</a:t>
            </a:r>
          </a:p>
          <a:p>
            <a:r>
              <a:rPr lang="en-GB" sz="2400" dirty="0"/>
              <a:t>resource management - managing all the computer hardware including the CPU, memory, disk drives, keyboard, monitor, printer and other peripheral devices</a:t>
            </a:r>
          </a:p>
          <a:p>
            <a:r>
              <a:rPr lang="en-GB" sz="2400" dirty="0"/>
              <a:t>provision of a user interface (e.g. Windows) to enable users to perform tasks such as running application software, changing settings on the computer, downloading and installing new software, etc.</a:t>
            </a:r>
          </a:p>
        </p:txBody>
      </p:sp>
    </p:spTree>
    <p:extLst>
      <p:ext uri="{BB962C8B-B14F-4D97-AF65-F5344CB8AC3E}">
        <p14:creationId xmlns:p14="http://schemas.microsoft.com/office/powerpoint/2010/main" val="12143988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16622</TotalTime>
  <Words>195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Tw Cen MT</vt:lpstr>
      <vt:lpstr>Wingdings</vt:lpstr>
      <vt:lpstr>Wingdings 2</vt:lpstr>
      <vt:lpstr>Median</vt:lpstr>
      <vt:lpstr>Nature of Applications</vt:lpstr>
      <vt:lpstr>Categories of software</vt:lpstr>
      <vt:lpstr>Categories of software</vt:lpstr>
      <vt:lpstr>Systems software</vt:lpstr>
      <vt:lpstr>Operating system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 Newport</dc:creator>
  <cp:lastModifiedBy>Mrs R Lofthouse</cp:lastModifiedBy>
  <cp:revision>459</cp:revision>
  <dcterms:created xsi:type="dcterms:W3CDTF">2014-06-23T10:47:17Z</dcterms:created>
  <dcterms:modified xsi:type="dcterms:W3CDTF">2017-07-23T12:56:03Z</dcterms:modified>
</cp:coreProperties>
</file>