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02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BIOS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Explain the relevance of: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- Why the BIOS is stored in ROM and CMOS or EEPROM.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- POST (Power on self-test)</a:t>
            </a:r>
            <a:br>
              <a:rPr lang="en-GB" dirty="0" smtClean="0"/>
            </a:br>
            <a:r>
              <a:rPr lang="en-GB" dirty="0" smtClean="0"/>
              <a:t>- Boot loader (bootstrap)</a:t>
            </a:r>
            <a:br>
              <a:rPr lang="en-GB" dirty="0" smtClean="0"/>
            </a:br>
            <a:r>
              <a:rPr lang="en-GB" dirty="0" smtClean="0"/>
              <a:t>- Operating system kernel</a:t>
            </a:r>
            <a:br>
              <a:rPr lang="en-GB" dirty="0" smtClean="0"/>
            </a:br>
            <a:r>
              <a:rPr lang="en-GB" dirty="0" smtClean="0"/>
              <a:t>- Chernobyl virus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- Gigabyte’s dual BIOS technology</a:t>
            </a:r>
          </a:p>
        </p:txBody>
      </p:sp>
      <p:pic>
        <p:nvPicPr>
          <p:cNvPr id="1026" name="Picture 2" descr="https://upload.wikimedia.org/wikipedia/commons/5/5c/Bios-configuracion-orden-arranque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99696" y="1559857"/>
            <a:ext cx="5787464" cy="367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67</cp:revision>
  <dcterms:created xsi:type="dcterms:W3CDTF">2014-10-30T19:23:19Z</dcterms:created>
  <dcterms:modified xsi:type="dcterms:W3CDTF">2015-12-01T12:03:56Z</dcterms:modified>
</cp:coreProperties>
</file>