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Assembly language (including following and writing programs with Little Man Computer)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Introduction to programming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950209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/>
              <a:t>Show what the output of this program would be</a:t>
            </a:r>
            <a:r>
              <a:rPr lang="en-GB" dirty="0" smtClean="0"/>
              <a:t>:</a:t>
            </a:r>
          </a:p>
          <a:p>
            <a:pPr marL="342900" indent="-342900">
              <a:buFont typeface="+mj-lt"/>
              <a:buAutoNum type="arabicPeriod"/>
            </a:pPr>
            <a:endParaRPr lang="en-GB" dirty="0"/>
          </a:p>
          <a:p>
            <a:pPr lvl="1"/>
            <a:r>
              <a:rPr lang="en-GB" dirty="0" smtClean="0"/>
              <a:t>LDA number</a:t>
            </a:r>
            <a:br>
              <a:rPr lang="en-GB" dirty="0" smtClean="0"/>
            </a:br>
            <a:r>
              <a:rPr lang="en-GB" dirty="0" smtClean="0"/>
              <a:t>LOOP OUT</a:t>
            </a:r>
            <a:br>
              <a:rPr lang="en-GB" dirty="0" smtClean="0"/>
            </a:br>
            <a:r>
              <a:rPr lang="en-GB" dirty="0" smtClean="0"/>
              <a:t>SUB one</a:t>
            </a:r>
            <a:br>
              <a:rPr lang="en-GB" dirty="0" smtClean="0"/>
            </a:br>
            <a:r>
              <a:rPr lang="en-GB" dirty="0" smtClean="0"/>
              <a:t>STA number</a:t>
            </a:r>
            <a:br>
              <a:rPr lang="en-GB" dirty="0" smtClean="0"/>
            </a:br>
            <a:r>
              <a:rPr lang="en-GB" dirty="0" smtClean="0"/>
              <a:t>BRP LOOP</a:t>
            </a:r>
            <a:br>
              <a:rPr lang="en-GB" dirty="0" smtClean="0"/>
            </a:br>
            <a:r>
              <a:rPr lang="en-GB" dirty="0" smtClean="0"/>
              <a:t>HLT</a:t>
            </a:r>
          </a:p>
          <a:p>
            <a:pPr lvl="1"/>
            <a:r>
              <a:rPr lang="en-GB" dirty="0" smtClean="0"/>
              <a:t>number DAT 5</a:t>
            </a:r>
            <a:br>
              <a:rPr lang="en-GB" dirty="0" smtClean="0"/>
            </a:br>
            <a:r>
              <a:rPr lang="en-GB" dirty="0" smtClean="0"/>
              <a:t>one DAT 1</a:t>
            </a:r>
          </a:p>
          <a:p>
            <a:r>
              <a:rPr lang="en-GB" dirty="0"/>
              <a:t> </a:t>
            </a:r>
          </a:p>
          <a:p>
            <a:pPr marL="342900" indent="-342900">
              <a:buFont typeface="+mj-lt"/>
              <a:buAutoNum type="arabicPeriod" startAt="2"/>
            </a:pPr>
            <a:r>
              <a:rPr lang="en-GB" dirty="0"/>
              <a:t>Which command in the program is not really necessary?</a:t>
            </a:r>
            <a:br>
              <a:rPr lang="en-GB" dirty="0"/>
            </a:br>
            <a:endParaRPr lang="en-GB" dirty="0"/>
          </a:p>
          <a:p>
            <a:pPr marL="342900" indent="-342900">
              <a:buFont typeface="+mj-lt"/>
              <a:buAutoNum type="arabicPeriod" startAt="2"/>
            </a:pPr>
            <a:r>
              <a:rPr lang="en-GB" dirty="0"/>
              <a:t>What would be the impact of removing this command</a:t>
            </a:r>
            <a:r>
              <a:rPr lang="en-GB" dirty="0" smtClean="0"/>
              <a:t>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816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679</TotalTime>
  <Words>28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 Hillyard</cp:lastModifiedBy>
  <cp:revision>68</cp:revision>
  <dcterms:created xsi:type="dcterms:W3CDTF">2014-10-30T19:23:19Z</dcterms:created>
  <dcterms:modified xsi:type="dcterms:W3CDTF">2016-03-19T12:38:16Z</dcterms:modified>
</cp:coreProperties>
</file>