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15/07/2018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Commutation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rule of commutation means the order of two terms within an expression is not important.</a:t>
            </a:r>
            <a:br>
              <a:rPr lang="en-GB" dirty="0"/>
            </a:br>
            <a:r>
              <a:rPr lang="en-GB" dirty="0"/>
              <a:t>Therefore, you can move inputs either side of an AND, or move inputs either side of an OR.</a:t>
            </a:r>
          </a:p>
          <a:p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Using commutation, write an equivalent expression for: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W V Y 		≡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B V A 			≡ 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X Ʌ Y			≡ </a:t>
            </a:r>
            <a:endParaRPr lang="en-GB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dirty="0"/>
              <a:t>(X Ʌ Y) V (A Ʌ B) 	≡</a:t>
            </a:r>
          </a:p>
        </p:txBody>
      </p:sp>
    </p:spTree>
    <p:extLst>
      <p:ext uri="{BB962C8B-B14F-4D97-AF65-F5344CB8AC3E}">
        <p14:creationId xmlns:p14="http://schemas.microsoft.com/office/powerpoint/2010/main" val="1237524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20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90</cp:revision>
  <cp:lastPrinted>2018-01-17T13:42:25Z</cp:lastPrinted>
  <dcterms:created xsi:type="dcterms:W3CDTF">2014-10-30T19:23:19Z</dcterms:created>
  <dcterms:modified xsi:type="dcterms:W3CDTF">2018-07-15T14:27:54Z</dcterms:modified>
</cp:coreProperties>
</file>