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Piracy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0" y="1377705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 smtClean="0"/>
              <a:t>A class debate on:</a:t>
            </a:r>
          </a:p>
          <a:p>
            <a:pPr algn="ctr"/>
            <a:r>
              <a:rPr lang="en-GB" sz="2400" b="1" dirty="0"/>
              <a:t>“The ethical, moral and cultural implications of </a:t>
            </a:r>
            <a:r>
              <a:rPr lang="en-GB" sz="2400" b="1" dirty="0" smtClean="0"/>
              <a:t>downloading </a:t>
            </a:r>
            <a:r>
              <a:rPr lang="en-GB" sz="2400" b="1" dirty="0"/>
              <a:t>music </a:t>
            </a:r>
            <a:r>
              <a:rPr lang="en-GB" sz="2400" b="1" dirty="0" smtClean="0"/>
              <a:t>and films from file sharing websites for free”</a:t>
            </a:r>
          </a:p>
          <a:p>
            <a:pPr algn="ctr"/>
            <a:endParaRPr lang="en-GB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3207986" y="2572393"/>
            <a:ext cx="5394449" cy="4144274"/>
            <a:chOff x="3207987" y="2591262"/>
            <a:chExt cx="5394449" cy="414427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272" y="2591262"/>
              <a:ext cx="2173332" cy="284473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7987" y="3077936"/>
              <a:ext cx="5394449" cy="3657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95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Piracy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381" y="1503213"/>
            <a:ext cx="119592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ethical, moral and cultural implications of downloading music and films from file sharing websites for free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Typical argument given: “piracy is not a real crime: there is no victim.”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Create a spider diagram in small groups to outline the main issues.</a:t>
            </a:r>
          </a:p>
        </p:txBody>
      </p:sp>
    </p:spTree>
    <p:extLst>
      <p:ext uri="{BB962C8B-B14F-4D97-AF65-F5344CB8AC3E}">
        <p14:creationId xmlns:p14="http://schemas.microsoft.com/office/powerpoint/2010/main" val="193562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mtClean="0">
                <a:solidFill>
                  <a:srgbClr val="C00000"/>
                </a:solidFill>
              </a:rPr>
              <a:t>Piracy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381" y="1503213"/>
            <a:ext cx="119592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The ethical, moral and cultural implications of downloading music and films from file sharing websites for free</a:t>
            </a:r>
          </a:p>
          <a:p>
            <a:endParaRPr lang="en-GB" dirty="0" smtClean="0"/>
          </a:p>
          <a:p>
            <a:r>
              <a:rPr lang="en-GB" dirty="0"/>
              <a:t>Exam questions on this topic are likely to be open ended and approximately 12 marks.</a:t>
            </a:r>
          </a:p>
          <a:p>
            <a:r>
              <a:rPr lang="en-GB" dirty="0"/>
              <a:t>Structure an individual written answer to the debate in 10 minutes: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Demonstrate your knowledge and understanding of the ethical and legal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Apply specific examples and situations.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Draw conclusions, stating how implications may be overcome.</a:t>
            </a:r>
          </a:p>
        </p:txBody>
      </p:sp>
    </p:spTree>
    <p:extLst>
      <p:ext uri="{BB962C8B-B14F-4D97-AF65-F5344CB8AC3E}">
        <p14:creationId xmlns:p14="http://schemas.microsoft.com/office/powerpoint/2010/main" val="340602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168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95</cp:revision>
  <dcterms:created xsi:type="dcterms:W3CDTF">2014-10-30T19:23:19Z</dcterms:created>
  <dcterms:modified xsi:type="dcterms:W3CDTF">2017-03-09T08:40:06Z</dcterms:modified>
</cp:coreProperties>
</file>