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32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12" autoAdjust="0"/>
    <p:restoredTop sz="81387" autoAdjust="0"/>
  </p:normalViewPr>
  <p:slideViewPr>
    <p:cSldViewPr>
      <p:cViewPr varScale="1">
        <p:scale>
          <a:sx n="59" d="100"/>
          <a:sy n="59" d="100"/>
        </p:scale>
        <p:origin x="176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AACB-4497-4975-84C7-26D592B71736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7D95-82D2-4295-A5C8-CFAEB402EFA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79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cap="none" dirty="0" smtClean="0"/>
              <a:t>Primitive Data Types</a:t>
            </a:r>
            <a:endParaRPr lang="en-GB" sz="4800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dirty="0" smtClean="0"/>
              <a:t>Data Types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12648" y="228600"/>
            <a:ext cx="7919792" cy="990600"/>
          </a:xfrm>
        </p:spPr>
        <p:txBody>
          <a:bodyPr>
            <a:normAutofit/>
          </a:bodyPr>
          <a:lstStyle/>
          <a:p>
            <a:r>
              <a:rPr lang="en-GB" b="1" dirty="0" smtClean="0"/>
              <a:t>Primitive Data Types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14528" cy="17567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/>
              <a:t>A </a:t>
            </a:r>
            <a:r>
              <a:rPr lang="en-GB" sz="2000" b="1" dirty="0"/>
              <a:t>primitive data type </a:t>
            </a:r>
            <a:r>
              <a:rPr lang="en-GB" sz="2000" dirty="0"/>
              <a:t>is one which is provided by a programming language. They include</a:t>
            </a:r>
            <a:r>
              <a:rPr lang="en-GB" sz="2000" dirty="0" smtClean="0"/>
              <a:t>: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All </a:t>
            </a:r>
            <a:r>
              <a:rPr lang="en-GB" sz="2000" dirty="0"/>
              <a:t>data types are held in the computer in binary, and </a:t>
            </a:r>
            <a:r>
              <a:rPr lang="en-GB" sz="2000" dirty="0" smtClean="0"/>
              <a:t>this section of the syllabus </a:t>
            </a:r>
            <a:r>
              <a:rPr lang="en-GB" sz="2000" dirty="0"/>
              <a:t>describes how integers </a:t>
            </a:r>
            <a:r>
              <a:rPr lang="en-GB" sz="2000" dirty="0" smtClean="0"/>
              <a:t>are represented</a:t>
            </a:r>
            <a:r>
              <a:rPr lang="en-GB" sz="2000" dirty="0"/>
              <a:t>.</a:t>
            </a:r>
            <a:endParaRPr lang="en-GB" sz="11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163907"/>
              </p:ext>
            </p:extLst>
          </p:nvPr>
        </p:nvGraphicFramePr>
        <p:xfrm>
          <a:off x="395536" y="2348880"/>
          <a:ext cx="8370512" cy="349070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val="4141782085"/>
                    </a:ext>
                  </a:extLst>
                </a:gridCol>
                <a:gridCol w="7146376">
                  <a:extLst>
                    <a:ext uri="{9D8B030D-6E8A-4147-A177-3AD203B41FA5}">
                      <a16:colId xmlns:a16="http://schemas.microsoft.com/office/drawing/2014/main" val="30795383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0" dirty="0" smtClean="0"/>
                        <a:t>integer</a:t>
                      </a:r>
                      <a:endParaRPr lang="en-GB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 smtClean="0"/>
                        <a:t>a whole number such as -25, 0, 3, 28679</a:t>
                      </a:r>
                    </a:p>
                    <a:p>
                      <a:endParaRPr lang="en-GB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0844218"/>
                  </a:ext>
                </a:extLst>
              </a:tr>
              <a:tr h="656064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reallfloat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a number with a fractional part such as -13.5,0.0, 3. 142,100.0001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2417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Boolean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a Boolean variable can only take the value TRUE or FALSE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2681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character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dirty="0" smtClean="0"/>
                        <a:t>a letter, number or special character typically represented in ASCII, such as a, A, 4, ? or %. Note that the character "4" is represented differently in the computer from the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integer 4 or the real number 4.0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733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string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dirty="0" smtClean="0"/>
                        <a:t>anything enclosed in quote marks is a string, for example "Peter", "123", or "This is a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string". Either single or double quotes are acceptable.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449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61537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15003</TotalTime>
  <Words>168</Words>
  <Application>Microsoft Office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Tw Cen MT</vt:lpstr>
      <vt:lpstr>Wingdings</vt:lpstr>
      <vt:lpstr>Wingdings 2</vt:lpstr>
      <vt:lpstr>Median</vt:lpstr>
      <vt:lpstr>Primitive Data Types</vt:lpstr>
      <vt:lpstr>Primitive Data Types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Miss Newport</dc:creator>
  <cp:lastModifiedBy>R Lofthouse</cp:lastModifiedBy>
  <cp:revision>381</cp:revision>
  <dcterms:created xsi:type="dcterms:W3CDTF">2014-06-23T10:47:17Z</dcterms:created>
  <dcterms:modified xsi:type="dcterms:W3CDTF">2018-07-24T19:09:19Z</dcterms:modified>
</cp:coreProperties>
</file>