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Define problems using Boolean logic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Match the symbol to the operator.</a:t>
            </a: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49400" y="2734734"/>
            <a:ext cx="16001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/>
              <a:t>AND</a:t>
            </a:r>
            <a:endParaRPr lang="en-GB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4106334" y="4343400"/>
            <a:ext cx="11128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/>
              <a:t>OR</a:t>
            </a:r>
            <a:endParaRPr lang="en-GB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5960534" y="2396067"/>
            <a:ext cx="15458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/>
              <a:t>NOT</a:t>
            </a:r>
            <a:endParaRPr lang="en-GB" sz="6000" dirty="0"/>
          </a:p>
        </p:txBody>
      </p:sp>
      <p:sp>
        <p:nvSpPr>
          <p:cNvPr id="9" name="TextBox 8"/>
          <p:cNvSpPr txBox="1"/>
          <p:nvPr/>
        </p:nvSpPr>
        <p:spPr>
          <a:xfrm>
            <a:off x="7603067" y="4563534"/>
            <a:ext cx="14905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/>
              <a:t>XOR</a:t>
            </a:r>
            <a:endParaRPr lang="en-GB" sz="6000" dirty="0"/>
          </a:p>
        </p:txBody>
      </p:sp>
      <p:sp>
        <p:nvSpPr>
          <p:cNvPr id="5" name="Rectangle 4"/>
          <p:cNvSpPr/>
          <p:nvPr/>
        </p:nvSpPr>
        <p:spPr>
          <a:xfrm>
            <a:off x="6095122" y="4996687"/>
            <a:ext cx="63831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∧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9076" y="2633940"/>
            <a:ext cx="74732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800" dirty="0"/>
              <a:t>¬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49459" y="4692134"/>
            <a:ext cx="63831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∨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774445" y="1704484"/>
            <a:ext cx="63831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⊻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72884" y="3134009"/>
            <a:ext cx="95090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⊕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43</cp:revision>
  <dcterms:created xsi:type="dcterms:W3CDTF">2014-10-30T19:23:19Z</dcterms:created>
  <dcterms:modified xsi:type="dcterms:W3CDTF">2015-10-31T16:41:30Z</dcterms:modified>
</cp:coreProperties>
</file>