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snapToGrid="0">
      <p:cViewPr varScale="1">
        <p:scale>
          <a:sx n="74" d="100"/>
          <a:sy n="74" d="100"/>
        </p:scale>
        <p:origin x="636" y="84"/>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15/11/2016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15/11/2016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15/11/2016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15/11/2016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15/11/2016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15/11/2016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15/11/2016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15/11/2016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15/11/2016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15/11/2016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15/11/2016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6" name="Picture 15"/>
          <p:cNvPicPr>
            <a:picLocks noChangeAspect="1"/>
          </p:cNvPicPr>
          <p:nvPr userDrawn="1"/>
        </p:nvPicPr>
        <p:blipFill rotWithShape="1">
          <a:blip r:embed="rId13" cstate="print">
            <a:extLst>
              <a:ext uri="{28A0092B-C50C-407E-A947-70E740481C1C}">
                <a14:useLocalDpi xmlns:a14="http://schemas.microsoft.com/office/drawing/2010/main" val="0"/>
              </a:ext>
            </a:extLst>
          </a:blip>
          <a:srcRect l="18478"/>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15/11/2016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a:solidFill>
                  <a:srgbClr val="C00000"/>
                </a:solidFill>
              </a:rPr>
              <a:t>PageRank algorithm</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Web technologies</a:t>
            </a:r>
            <a:endParaRPr lang="en-GB" sz="2400" dirty="0">
              <a:solidFill>
                <a:srgbClr val="C00000"/>
              </a:solidFill>
            </a:endParaRPr>
          </a:p>
        </p:txBody>
      </p:sp>
      <p:sp>
        <p:nvSpPr>
          <p:cNvPr id="3" name="TextBox 2"/>
          <p:cNvSpPr txBox="1"/>
          <p:nvPr/>
        </p:nvSpPr>
        <p:spPr>
          <a:xfrm>
            <a:off x="107577" y="1360358"/>
            <a:ext cx="11950311" cy="830997"/>
          </a:xfrm>
          <a:prstGeom prst="rect">
            <a:avLst/>
          </a:prstGeom>
          <a:noFill/>
        </p:spPr>
        <p:txBody>
          <a:bodyPr wrap="square" rtlCol="0">
            <a:spAutoFit/>
          </a:bodyPr>
          <a:lstStyle/>
          <a:p>
            <a:pPr marL="342900" indent="-342900">
              <a:buFont typeface="+mj-lt"/>
              <a:buAutoNum type="arabicPeriod"/>
            </a:pPr>
            <a:r>
              <a:rPr lang="en-GB" sz="1600" dirty="0" smtClean="0"/>
              <a:t>Using the </a:t>
            </a:r>
            <a:r>
              <a:rPr lang="en-GB" sz="1600" dirty="0" smtClean="0"/>
              <a:t>PageRank </a:t>
            </a:r>
            <a:r>
              <a:rPr lang="en-GB" sz="1600" dirty="0"/>
              <a:t>algorithm </a:t>
            </a:r>
            <a:r>
              <a:rPr lang="en-GB" sz="1600" dirty="0" smtClean="0"/>
              <a:t>activity 2 spreadsheet</a:t>
            </a:r>
            <a:r>
              <a:rPr lang="en-GB" sz="1600" dirty="0" smtClean="0"/>
              <a:t>, complete the tables to show how the rank of each page changes over 10 iterations of the algorithm.  The output chart can be seen on the second tab in the workbook.</a:t>
            </a:r>
            <a:r>
              <a:rPr lang="en-GB" sz="1600" dirty="0"/>
              <a:t/>
            </a:r>
            <a:br>
              <a:rPr lang="en-GB" sz="1600" dirty="0"/>
            </a:br>
            <a:endParaRPr lang="en-GB" sz="1600" dirty="0"/>
          </a:p>
        </p:txBody>
      </p:sp>
      <p:pic>
        <p:nvPicPr>
          <p:cNvPr id="6" name="Picture 5"/>
          <p:cNvPicPr>
            <a:picLocks noChangeAspect="1"/>
          </p:cNvPicPr>
          <p:nvPr/>
        </p:nvPicPr>
        <p:blipFill rotWithShape="1">
          <a:blip r:embed="rId2"/>
          <a:srcRect t="23581" r="50924" b="16559"/>
          <a:stretch/>
        </p:blipFill>
        <p:spPr>
          <a:xfrm>
            <a:off x="2890046" y="2191355"/>
            <a:ext cx="6385372" cy="4378817"/>
          </a:xfrm>
          <a:prstGeom prst="rect">
            <a:avLst/>
          </a:prstGeom>
        </p:spPr>
      </p:pic>
    </p:spTree>
    <p:extLst>
      <p:ext uri="{BB962C8B-B14F-4D97-AF65-F5344CB8AC3E}">
        <p14:creationId xmlns:p14="http://schemas.microsoft.com/office/powerpoint/2010/main" val="4006953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790</TotalTime>
  <Words>45</Words>
  <Application>Microsoft Office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D Hillyard</cp:lastModifiedBy>
  <cp:revision>89</cp:revision>
  <dcterms:created xsi:type="dcterms:W3CDTF">2014-10-30T19:23:19Z</dcterms:created>
  <dcterms:modified xsi:type="dcterms:W3CDTF">2016-11-15T07:41:14Z</dcterms:modified>
</cp:coreProperties>
</file>