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The relative merits and drawbacks of different methodologies and when they might be used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878" y="151939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Sorting the following statements into their most appropriate category.</a:t>
            </a:r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772230"/>
              </p:ext>
            </p:extLst>
          </p:nvPr>
        </p:nvGraphicFramePr>
        <p:xfrm>
          <a:off x="203200" y="1973933"/>
          <a:ext cx="11854692" cy="392901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8372"/>
                <a:gridCol w="2804080"/>
                <a:gridCol w="2804080"/>
                <a:gridCol w="2804080"/>
                <a:gridCol w="2804080"/>
              </a:tblGrid>
              <a:tr h="3443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Waterfall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Rapid</a:t>
                      </a:r>
                      <a:r>
                        <a:rPr lang="en-GB" baseline="0" dirty="0" smtClean="0"/>
                        <a:t> Application Dev.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Spiral Model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Extreme Programming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8162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Adv.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162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Dis.</a:t>
                      </a:r>
                      <a:endParaRPr lang="en-GB" b="1" dirty="0"/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167398" y="6400800"/>
            <a:ext cx="2638004" cy="186116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Simplicity makes it easy to manage.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474895" y="3589494"/>
            <a:ext cx="2638004" cy="35739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Everyone on the project is very clear on their responsibilities at each stage.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46973" y="5864322"/>
            <a:ext cx="2638004" cy="211743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Easy to see if a project is running to schedule.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38676" y="3445859"/>
            <a:ext cx="2638004" cy="341214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Ease of management makes it suitable for large-scale development projects.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5062" y="2553020"/>
            <a:ext cx="2638004" cy="213089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Carries a log of risk using this method.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5062" y="5693636"/>
            <a:ext cx="2638004" cy="36818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Not until the project is near its end that the user gets to see it for the first time.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257288" y="6215651"/>
            <a:ext cx="2638004" cy="36818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Requirements misunderstood can lead to a project that is not easy to fix.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828411" y="3607364"/>
            <a:ext cx="2638004" cy="36818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Requirements must be very well understood, so not suitable for complex projects.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69540" y="4449252"/>
            <a:ext cx="2638004" cy="356049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Requirements don’t need to be entirely clear from the start.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45062" y="4110774"/>
            <a:ext cx="2638004" cy="356049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Continuous feedback from client means end project is likely to have excellent usability.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373908" y="2380542"/>
            <a:ext cx="2638004" cy="539848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Focus on usability rather than how the product works means not suited for projects where code efficiency is very important.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64502" y="5823798"/>
            <a:ext cx="2638004" cy="363171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Regular contact with client must be maintained at all times.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712895" y="5273310"/>
            <a:ext cx="2638004" cy="374931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Doesn’t scale well for large projects with big teams.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793897" y="2995771"/>
            <a:ext cx="2638004" cy="178025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Risk is placed at the heart of this model.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317978" y="2990489"/>
            <a:ext cx="2638004" cy="365735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Excellent for projects which contain a high level of risk or uncertainty.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9481168" y="5423065"/>
            <a:ext cx="2638004" cy="247643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Very suitable for large scale problems.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543759" y="4212160"/>
            <a:ext cx="2638004" cy="23036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Complex nature of risk analysis adds to expense.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776998" y="2428823"/>
            <a:ext cx="2638004" cy="368187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If risk analysis is done badly the project will suffer.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74891" y="5029031"/>
            <a:ext cx="2638004" cy="262991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Good risk analysis is a highly specialised skill.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632771" y="5292022"/>
            <a:ext cx="2638004" cy="356050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Has a very high emphasis on programing so quality of end code likely to be very high.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848396" y="2836866"/>
            <a:ext cx="2638004" cy="528679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Requires a team of programmers working in close collaboration, unlikely to work well if distributed geographically.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73589" y="4655597"/>
            <a:ext cx="2638004" cy="528679"/>
          </a:xfrm>
          <a:prstGeom prst="roundRect">
            <a:avLst>
              <a:gd name="adj" fmla="val 8875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Client must be able to commit to having a full time representative working with the development team.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319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49</cp:revision>
  <dcterms:created xsi:type="dcterms:W3CDTF">2014-10-30T19:23:19Z</dcterms:created>
  <dcterms:modified xsi:type="dcterms:W3CDTF">2016-01-06T12:30:30Z</dcterms:modified>
</cp:coreProperties>
</file>