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2"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D4"/>
    <a:srgbClr val="F5E3FF"/>
    <a:srgbClr val="E3ECFF"/>
    <a:srgbClr val="FFFAD6"/>
    <a:srgbClr val="FFE3E3"/>
    <a:srgbClr val="FFF1E3"/>
    <a:srgbClr val="EDFFE8"/>
    <a:srgbClr val="E3E6FF"/>
    <a:srgbClr val="DDF7DC"/>
    <a:srgbClr val="F7E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B6735-3B27-4030-A303-C0DE8E1E8370}" type="doc">
      <dgm:prSet loTypeId="urn:microsoft.com/office/officeart/2016/7/layout/BasicTimeline" loCatId="timeline" qsTypeId="urn:microsoft.com/office/officeart/2005/8/quickstyle/simple1" qsCatId="simple" csTypeId="urn:microsoft.com/office/officeart/2005/8/colors/colorful1" csCatId="colorful" phldr="1"/>
      <dgm:spPr/>
      <dgm:t>
        <a:bodyPr/>
        <a:lstStyle/>
        <a:p>
          <a:endParaRPr lang="en-US"/>
        </a:p>
      </dgm:t>
    </dgm:pt>
    <dgm:pt modelId="{7E2FCFA2-0DE1-4ADD-B0F5-208B4EA5551D}">
      <dgm:prSet phldrT="[Text]" phldr="0"/>
      <dgm:spPr/>
      <dgm:t>
        <a:bodyPr/>
        <a:lstStyle/>
        <a:p>
          <a:pPr>
            <a:defRPr b="1"/>
          </a:pPr>
          <a:r>
            <a:rPr lang="en-US">
              <a:latin typeface="Aptos Display" panose="020F0302020204030204"/>
            </a:rPr>
            <a:t>1977</a:t>
          </a:r>
          <a:endParaRPr lang="en-US"/>
        </a:p>
      </dgm:t>
    </dgm:pt>
    <dgm:pt modelId="{270DE320-18C5-472C-9C52-A438E9E073B1}" type="parTrans" cxnId="{EC5511B5-9DAC-4BE6-BD03-54F2BE9BA3AD}">
      <dgm:prSet/>
      <dgm:spPr/>
      <dgm:t>
        <a:bodyPr/>
        <a:lstStyle/>
        <a:p>
          <a:endParaRPr lang="en-US"/>
        </a:p>
      </dgm:t>
    </dgm:pt>
    <dgm:pt modelId="{0F1C4456-061C-463D-B6F3-B5E937D46C2F}" type="sibTrans" cxnId="{EC5511B5-9DAC-4BE6-BD03-54F2BE9BA3AD}">
      <dgm:prSet/>
      <dgm:spPr/>
      <dgm:t>
        <a:bodyPr/>
        <a:lstStyle/>
        <a:p>
          <a:endParaRPr lang="en-US"/>
        </a:p>
      </dgm:t>
    </dgm:pt>
    <dgm:pt modelId="{4564F073-73DB-4966-8C05-DEA7AA0513BF}">
      <dgm:prSet phldrT="[Text]" phldr="0"/>
      <dgm:spPr/>
      <dgm:t>
        <a:bodyPr/>
        <a:lstStyle/>
        <a:p>
          <a:r>
            <a:rPr lang="en-US">
              <a:latin typeface="Aptos Display" panose="020F0302020204030204"/>
            </a:rPr>
            <a:t>Original 8 stripe pride flag created by Gilbert Baker and Lynn Segerblom.</a:t>
          </a:r>
          <a:endParaRPr lang="en-US"/>
        </a:p>
      </dgm:t>
    </dgm:pt>
    <dgm:pt modelId="{C952ED5A-C8F5-4A7A-9342-69DED27A6165}" type="parTrans" cxnId="{89390945-3D7D-4270-B210-C8756AB800D8}">
      <dgm:prSet/>
      <dgm:spPr/>
      <dgm:t>
        <a:bodyPr/>
        <a:lstStyle/>
        <a:p>
          <a:endParaRPr lang="en-US"/>
        </a:p>
      </dgm:t>
    </dgm:pt>
    <dgm:pt modelId="{516CEA25-15B7-496A-B57A-7363C1C89694}" type="sibTrans" cxnId="{89390945-3D7D-4270-B210-C8756AB800D8}">
      <dgm:prSet/>
      <dgm:spPr/>
      <dgm:t>
        <a:bodyPr/>
        <a:lstStyle/>
        <a:p>
          <a:endParaRPr lang="en-US"/>
        </a:p>
      </dgm:t>
    </dgm:pt>
    <dgm:pt modelId="{D2F5271C-F0C7-4DBE-B111-0AEA36A79659}">
      <dgm:prSet phldrT="[Text]" phldr="0"/>
      <dgm:spPr/>
      <dgm:t>
        <a:bodyPr/>
        <a:lstStyle/>
        <a:p>
          <a:pPr>
            <a:defRPr b="1"/>
          </a:pPr>
          <a:r>
            <a:rPr lang="en-US">
              <a:latin typeface="Aptos Display" panose="020F0302020204030204"/>
            </a:rPr>
            <a:t>1978</a:t>
          </a:r>
          <a:endParaRPr lang="en-US"/>
        </a:p>
      </dgm:t>
    </dgm:pt>
    <dgm:pt modelId="{882A636B-27A7-4CC4-A139-38203DF01624}" type="parTrans" cxnId="{9D1E3672-EBCA-42F4-9655-314FDD0E849D}">
      <dgm:prSet/>
      <dgm:spPr/>
      <dgm:t>
        <a:bodyPr/>
        <a:lstStyle/>
        <a:p>
          <a:endParaRPr lang="en-US"/>
        </a:p>
      </dgm:t>
    </dgm:pt>
    <dgm:pt modelId="{43E342B6-FA2B-451A-80C6-8AE562177A24}" type="sibTrans" cxnId="{9D1E3672-EBCA-42F4-9655-314FDD0E849D}">
      <dgm:prSet/>
      <dgm:spPr/>
      <dgm:t>
        <a:bodyPr/>
        <a:lstStyle/>
        <a:p>
          <a:endParaRPr lang="en-US"/>
        </a:p>
      </dgm:t>
    </dgm:pt>
    <dgm:pt modelId="{209C13C8-3EC2-4A1B-B3E9-51AE5FB6BCE8}">
      <dgm:prSet phldrT="[Text]" phldr="0"/>
      <dgm:spPr/>
      <dgm:t>
        <a:bodyPr/>
        <a:lstStyle/>
        <a:p>
          <a:r>
            <a:rPr lang="en-US">
              <a:latin typeface="Aptos Display" panose="020F0302020204030204"/>
            </a:rPr>
            <a:t>The pink was removed after the Paramount flag company dropped it due to pink fabric not being readily available.</a:t>
          </a:r>
          <a:endParaRPr lang="en-US"/>
        </a:p>
      </dgm:t>
    </dgm:pt>
    <dgm:pt modelId="{BEBFC76D-AE76-405F-B04F-8ECDE913F12A}" type="parTrans" cxnId="{1659FCE2-4772-4AC2-99E5-9D33D7E9C500}">
      <dgm:prSet/>
      <dgm:spPr/>
      <dgm:t>
        <a:bodyPr/>
        <a:lstStyle/>
        <a:p>
          <a:endParaRPr lang="en-US"/>
        </a:p>
      </dgm:t>
    </dgm:pt>
    <dgm:pt modelId="{FAFBA8EB-D344-43EB-B5E3-5A23576C19AC}" type="sibTrans" cxnId="{1659FCE2-4772-4AC2-99E5-9D33D7E9C500}">
      <dgm:prSet/>
      <dgm:spPr/>
      <dgm:t>
        <a:bodyPr/>
        <a:lstStyle/>
        <a:p>
          <a:endParaRPr lang="en-US"/>
        </a:p>
      </dgm:t>
    </dgm:pt>
    <dgm:pt modelId="{121CE65F-A2A7-441E-9D60-52F97AEEE7A2}">
      <dgm:prSet phldrT="[Text]" phldr="0"/>
      <dgm:spPr/>
      <dgm:t>
        <a:bodyPr/>
        <a:lstStyle/>
        <a:p>
          <a:pPr>
            <a:defRPr b="1"/>
          </a:pPr>
          <a:r>
            <a:rPr lang="en-US">
              <a:latin typeface="Aptos Display" panose="020F0302020204030204"/>
            </a:rPr>
            <a:t>1979</a:t>
          </a:r>
          <a:endParaRPr lang="en-US"/>
        </a:p>
      </dgm:t>
    </dgm:pt>
    <dgm:pt modelId="{B067BC1E-D5E6-4BC3-AD29-5112A923BA1D}" type="parTrans" cxnId="{6F863214-688D-4AF3-AB92-B956CC7524CF}">
      <dgm:prSet/>
      <dgm:spPr/>
      <dgm:t>
        <a:bodyPr/>
        <a:lstStyle/>
        <a:p>
          <a:endParaRPr lang="en-US"/>
        </a:p>
      </dgm:t>
    </dgm:pt>
    <dgm:pt modelId="{AB5FA8CA-2E33-49C0-A9CD-52C7A274F292}" type="sibTrans" cxnId="{6F863214-688D-4AF3-AB92-B956CC7524CF}">
      <dgm:prSet/>
      <dgm:spPr/>
      <dgm:t>
        <a:bodyPr/>
        <a:lstStyle/>
        <a:p>
          <a:endParaRPr lang="en-US"/>
        </a:p>
      </dgm:t>
    </dgm:pt>
    <dgm:pt modelId="{2C554BE4-8BB3-42C6-A8AC-D35CD79A7BBA}">
      <dgm:prSet phldrT="[Text]" phldr="0"/>
      <dgm:spPr/>
      <dgm:t>
        <a:bodyPr/>
        <a:lstStyle/>
        <a:p>
          <a:r>
            <a:rPr lang="en-US">
              <a:latin typeface="Aptos Display" panose="020F0302020204030204"/>
            </a:rPr>
            <a:t>Later the blue and turquoise stripes were combined into just one to give it an even number of stripes for the 1979 San Fransisco Gay Freedom Day Parade.</a:t>
          </a:r>
          <a:endParaRPr lang="en-US"/>
        </a:p>
      </dgm:t>
    </dgm:pt>
    <dgm:pt modelId="{951AC99E-7C99-409F-8DB8-C189A3E0DCE9}" type="parTrans" cxnId="{EB369D5F-6111-43B9-B980-087A4D697552}">
      <dgm:prSet/>
      <dgm:spPr/>
      <dgm:t>
        <a:bodyPr/>
        <a:lstStyle/>
        <a:p>
          <a:endParaRPr lang="en-US"/>
        </a:p>
      </dgm:t>
    </dgm:pt>
    <dgm:pt modelId="{36AE1306-92C7-4699-A682-0E6F640526DF}" type="sibTrans" cxnId="{EB369D5F-6111-43B9-B980-087A4D697552}">
      <dgm:prSet/>
      <dgm:spPr/>
      <dgm:t>
        <a:bodyPr/>
        <a:lstStyle/>
        <a:p>
          <a:endParaRPr lang="en-US"/>
        </a:p>
      </dgm:t>
    </dgm:pt>
    <dgm:pt modelId="{849EE8D8-76C5-4999-A518-1386F69A696C}">
      <dgm:prSet phldr="0"/>
      <dgm:spPr/>
      <dgm:t>
        <a:bodyPr/>
        <a:lstStyle/>
        <a:p>
          <a:pPr>
            <a:defRPr b="1"/>
          </a:pPr>
          <a:r>
            <a:rPr lang="en-US">
              <a:latin typeface="Aptos Display" panose="020F0302020204030204"/>
            </a:rPr>
            <a:t>2017</a:t>
          </a:r>
        </a:p>
      </dgm:t>
    </dgm:pt>
    <dgm:pt modelId="{39E0FD96-BA57-4392-A7D7-92D894463C46}" type="parTrans" cxnId="{EE2A158E-D813-4F7E-9CBC-C595BFA20CDE}">
      <dgm:prSet/>
      <dgm:spPr/>
    </dgm:pt>
    <dgm:pt modelId="{5C9CC4F1-E36F-4D74-9D41-6CA770A29CB0}" type="sibTrans" cxnId="{EE2A158E-D813-4F7E-9CBC-C595BFA20CDE}">
      <dgm:prSet/>
      <dgm:spPr/>
    </dgm:pt>
    <dgm:pt modelId="{2958424B-387F-4619-A6BF-119D3162E8DF}">
      <dgm:prSet phldr="0"/>
      <dgm:spPr/>
      <dgm:t>
        <a:bodyPr/>
        <a:lstStyle/>
        <a:p>
          <a:r>
            <a:rPr lang="en-US" b="0">
              <a:latin typeface="Aptos Display" panose="020F0302020204030204"/>
            </a:rPr>
            <a:t>Black and brown stripes were added for Philadelphia Pride in 2017 to represent people of colour and show support for the racial discrimination they experienced on the gay scene.</a:t>
          </a:r>
        </a:p>
      </dgm:t>
    </dgm:pt>
    <dgm:pt modelId="{FB217AB0-47D1-4EF1-9074-BB9A944B14EA}" type="parTrans" cxnId="{C3406FE6-242C-4DA3-B258-9CCF97E3745B}">
      <dgm:prSet/>
      <dgm:spPr/>
    </dgm:pt>
    <dgm:pt modelId="{79F6A2CB-C365-4F80-AABD-20791F7E2225}" type="sibTrans" cxnId="{C3406FE6-242C-4DA3-B258-9CCF97E3745B}">
      <dgm:prSet/>
      <dgm:spPr/>
    </dgm:pt>
    <dgm:pt modelId="{C811E8E4-D2AF-42F8-9A1A-16A97A6F5053}">
      <dgm:prSet phldr="0"/>
      <dgm:spPr/>
      <dgm:t>
        <a:bodyPr/>
        <a:lstStyle/>
        <a:p>
          <a:pPr>
            <a:defRPr b="1"/>
          </a:pPr>
          <a:r>
            <a:rPr lang="en-US" b="0">
              <a:latin typeface="Aptos Display" panose="020F0302020204030204"/>
            </a:rPr>
            <a:t>2018</a:t>
          </a:r>
        </a:p>
      </dgm:t>
    </dgm:pt>
    <dgm:pt modelId="{4DC8F791-AA1D-4E41-80B8-CBBC3CBD318F}" type="parTrans" cxnId="{47FB51D7-7753-4916-8087-DDD92FA382E6}">
      <dgm:prSet/>
      <dgm:spPr/>
    </dgm:pt>
    <dgm:pt modelId="{33D62CFB-3DB6-4600-ACAB-4C667B4D28D6}" type="sibTrans" cxnId="{47FB51D7-7753-4916-8087-DDD92FA382E6}">
      <dgm:prSet/>
      <dgm:spPr/>
    </dgm:pt>
    <dgm:pt modelId="{2EEBD1FC-BA4E-4BDA-8EF1-76C60BD676B5}">
      <dgm:prSet phldr="0"/>
      <dgm:spPr/>
      <dgm:t>
        <a:bodyPr/>
        <a:lstStyle/>
        <a:p>
          <a:r>
            <a:rPr lang="en-US" b="0">
              <a:latin typeface="Aptos Display" panose="020F0302020204030204"/>
            </a:rPr>
            <a:t>3 more stripes were added for Seattle pride adding the colours of the trans flag as well as the two added for POC in the Philadelphia pride flag. </a:t>
          </a:r>
        </a:p>
      </dgm:t>
    </dgm:pt>
    <dgm:pt modelId="{55EC1191-330C-43E4-B1F3-263EA9EDB39E}" type="parTrans" cxnId="{799F7A11-1F0E-48B1-9C37-3CA60BD8ED21}">
      <dgm:prSet/>
      <dgm:spPr/>
    </dgm:pt>
    <dgm:pt modelId="{65585E23-0B21-4435-B191-B7E4357A89A8}" type="sibTrans" cxnId="{799F7A11-1F0E-48B1-9C37-3CA60BD8ED21}">
      <dgm:prSet/>
      <dgm:spPr/>
    </dgm:pt>
    <dgm:pt modelId="{E2DCF10F-D378-4B9B-AE30-573294040A6C}">
      <dgm:prSet phldr="0"/>
      <dgm:spPr/>
      <dgm:t>
        <a:bodyPr/>
        <a:lstStyle/>
        <a:p>
          <a:pPr>
            <a:defRPr b="1"/>
          </a:pPr>
          <a:r>
            <a:rPr lang="en-US" b="0">
              <a:latin typeface="Aptos Display" panose="020F0302020204030204"/>
            </a:rPr>
            <a:t>2021</a:t>
          </a:r>
        </a:p>
      </dgm:t>
    </dgm:pt>
    <dgm:pt modelId="{2DBCADEB-B598-4E20-BF02-ABABB23861E3}" type="parTrans" cxnId="{00745320-8E71-4300-BF71-3DE99DEE7154}">
      <dgm:prSet/>
      <dgm:spPr/>
    </dgm:pt>
    <dgm:pt modelId="{6BBA28FA-A4F7-4DFC-BF81-BF1EA54DD52B}" type="sibTrans" cxnId="{00745320-8E71-4300-BF71-3DE99DEE7154}">
      <dgm:prSet/>
      <dgm:spPr/>
    </dgm:pt>
    <dgm:pt modelId="{AC64BCFF-EC84-48B1-8BF7-21BC61A6D8C7}">
      <dgm:prSet phldr="0"/>
      <dgm:spPr/>
      <dgm:t>
        <a:bodyPr/>
        <a:lstStyle/>
        <a:p>
          <a:pPr rtl="0"/>
          <a:r>
            <a:rPr lang="en-US" b="0">
              <a:latin typeface="Aptos Display" panose="020F0302020204030204"/>
            </a:rPr>
            <a:t>Valentino </a:t>
          </a:r>
          <a:r>
            <a:rPr lang="en-US" b="0" err="1">
              <a:latin typeface="Aptos Display" panose="020F0302020204030204"/>
            </a:rPr>
            <a:t>Vecchietti</a:t>
          </a:r>
          <a:r>
            <a:rPr lang="en-US" b="0">
              <a:latin typeface="Aptos Display" panose="020F0302020204030204"/>
            </a:rPr>
            <a:t> created the Intersex-Inclusive Progress Pride Flag which has the yellow chevron with a purple circle to represent intersex people, blue, pink and white chevrons to represent trans people and the brown and black chevrons to represent POCs. The black chevron also represents the affect AIDs had on the LGBTQ community</a:t>
          </a:r>
        </a:p>
      </dgm:t>
    </dgm:pt>
    <dgm:pt modelId="{F9DB24ED-66D8-471B-9C9A-BE3A703AF52A}" type="parTrans" cxnId="{917C9401-717F-4CEC-ADB2-60F050C72625}">
      <dgm:prSet/>
      <dgm:spPr/>
    </dgm:pt>
    <dgm:pt modelId="{A20BD7FD-4857-46D6-998B-E94A1115C0CA}" type="sibTrans" cxnId="{917C9401-717F-4CEC-ADB2-60F050C72625}">
      <dgm:prSet/>
      <dgm:spPr/>
    </dgm:pt>
    <dgm:pt modelId="{F03F112A-C2B2-491F-A541-45470EB116BB}" type="pres">
      <dgm:prSet presAssocID="{EFBB6735-3B27-4030-A303-C0DE8E1E8370}" presName="root" presStyleCnt="0">
        <dgm:presLayoutVars>
          <dgm:chMax/>
          <dgm:chPref/>
          <dgm:animLvl val="lvl"/>
        </dgm:presLayoutVars>
      </dgm:prSet>
      <dgm:spPr/>
    </dgm:pt>
    <dgm:pt modelId="{5E051EA0-1E19-4494-978E-0CD622CB8033}" type="pres">
      <dgm:prSet presAssocID="{EFBB6735-3B27-4030-A303-C0DE8E1E8370}" presName="divider" presStyleLbl="fgAccFollowNode1" presStyleIdx="0" presStyleCnt="1"/>
      <dgm:spPr>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tailEnd type="triangle" w="lg" len="lg"/>
        </a:ln>
        <a:effectLst/>
      </dgm:spPr>
    </dgm:pt>
    <dgm:pt modelId="{F3E2D1B1-D969-4FCA-84E5-B92A060A7859}" type="pres">
      <dgm:prSet presAssocID="{EFBB6735-3B27-4030-A303-C0DE8E1E8370}" presName="nodes" presStyleCnt="0">
        <dgm:presLayoutVars>
          <dgm:chMax/>
          <dgm:chPref/>
          <dgm:animLvl val="lvl"/>
        </dgm:presLayoutVars>
      </dgm:prSet>
      <dgm:spPr/>
    </dgm:pt>
    <dgm:pt modelId="{D9A55EB8-C4D8-46C8-A984-D9D4C659D53C}" type="pres">
      <dgm:prSet presAssocID="{7E2FCFA2-0DE1-4ADD-B0F5-208B4EA5551D}" presName="composite" presStyleCnt="0"/>
      <dgm:spPr/>
    </dgm:pt>
    <dgm:pt modelId="{0DA5F146-765D-4A42-A86C-358EC368994D}" type="pres">
      <dgm:prSet presAssocID="{7E2FCFA2-0DE1-4ADD-B0F5-208B4EA5551D}" presName="L1TextContainer" presStyleLbl="revTx" presStyleIdx="0" presStyleCnt="6">
        <dgm:presLayoutVars>
          <dgm:chMax val="1"/>
          <dgm:chPref val="1"/>
          <dgm:bulletEnabled val="1"/>
        </dgm:presLayoutVars>
      </dgm:prSet>
      <dgm:spPr/>
    </dgm:pt>
    <dgm:pt modelId="{29F81E0B-59A5-4427-BE71-CFEA5B6E8056}" type="pres">
      <dgm:prSet presAssocID="{7E2FCFA2-0DE1-4ADD-B0F5-208B4EA5551D}" presName="L2TextContainerWrapper" presStyleCnt="0">
        <dgm:presLayoutVars>
          <dgm:chMax val="0"/>
          <dgm:chPref val="0"/>
          <dgm:bulletEnabled val="1"/>
        </dgm:presLayoutVars>
      </dgm:prSet>
      <dgm:spPr/>
    </dgm:pt>
    <dgm:pt modelId="{CC060092-D7A0-4A02-92E8-B5E5B6CEAF60}" type="pres">
      <dgm:prSet presAssocID="{7E2FCFA2-0DE1-4ADD-B0F5-208B4EA5551D}" presName="L2TextContainer" presStyleLbl="bgAcc1" presStyleIdx="0" presStyleCnt="6"/>
      <dgm:spPr/>
    </dgm:pt>
    <dgm:pt modelId="{725A0309-2F92-44FE-9C14-2BB5B2D4C2BC}" type="pres">
      <dgm:prSet presAssocID="{7E2FCFA2-0DE1-4ADD-B0F5-208B4EA5551D}" presName="FlexibleEmptyPlaceHolder" presStyleCnt="0"/>
      <dgm:spPr/>
    </dgm:pt>
    <dgm:pt modelId="{B785CA4C-2B50-4F2A-A849-A1D2B49360D6}" type="pres">
      <dgm:prSet presAssocID="{7E2FCFA2-0DE1-4ADD-B0F5-208B4EA5551D}" presName="ConnectLine" presStyleLbl="sibTrans1D1" presStyleIdx="0" presStyleCnt="6"/>
      <dgm:spPr>
        <a:noFill/>
        <a:ln w="12700" cap="flat" cmpd="sng" algn="ctr">
          <a:solidFill>
            <a:schemeClr val="accent2">
              <a:hueOff val="0"/>
              <a:satOff val="0"/>
              <a:lumOff val="0"/>
              <a:alphaOff val="0"/>
            </a:schemeClr>
          </a:solidFill>
          <a:prstDash val="dash"/>
          <a:miter lim="800000"/>
        </a:ln>
        <a:effectLst/>
      </dgm:spPr>
    </dgm:pt>
    <dgm:pt modelId="{106EBECD-3C37-4E39-AF50-6317FB4EAE1D}" type="pres">
      <dgm:prSet presAssocID="{7E2FCFA2-0DE1-4ADD-B0F5-208B4EA5551D}" presName="ConnectorPoint" presStyleLbl="alignNode1" presStyleIdx="0" presStyleCnt="6"/>
      <dgm:spPr/>
    </dgm:pt>
    <dgm:pt modelId="{CB044FE5-7819-4F90-B267-A54259E5C771}" type="pres">
      <dgm:prSet presAssocID="{7E2FCFA2-0DE1-4ADD-B0F5-208B4EA5551D}" presName="EmptyPlaceHolder" presStyleCnt="0"/>
      <dgm:spPr/>
    </dgm:pt>
    <dgm:pt modelId="{C1F2A44B-5B5C-47B2-8616-D07C930F79B0}" type="pres">
      <dgm:prSet presAssocID="{0F1C4456-061C-463D-B6F3-B5E937D46C2F}" presName="spaceBetweenRectangles" presStyleCnt="0"/>
      <dgm:spPr/>
    </dgm:pt>
    <dgm:pt modelId="{C35B0D09-4A8A-43D5-92C4-97ED73178C9A}" type="pres">
      <dgm:prSet presAssocID="{D2F5271C-F0C7-4DBE-B111-0AEA36A79659}" presName="composite" presStyleCnt="0"/>
      <dgm:spPr/>
    </dgm:pt>
    <dgm:pt modelId="{9E602C2C-3696-4DA7-A722-309F1B9D1FCC}" type="pres">
      <dgm:prSet presAssocID="{D2F5271C-F0C7-4DBE-B111-0AEA36A79659}" presName="L1TextContainer" presStyleLbl="revTx" presStyleIdx="1" presStyleCnt="6">
        <dgm:presLayoutVars>
          <dgm:chMax val="1"/>
          <dgm:chPref val="1"/>
          <dgm:bulletEnabled val="1"/>
        </dgm:presLayoutVars>
      </dgm:prSet>
      <dgm:spPr/>
    </dgm:pt>
    <dgm:pt modelId="{A3AA9BFC-9C23-47AB-A9C8-69CF70CF8531}" type="pres">
      <dgm:prSet presAssocID="{D2F5271C-F0C7-4DBE-B111-0AEA36A79659}" presName="L2TextContainerWrapper" presStyleCnt="0">
        <dgm:presLayoutVars>
          <dgm:chMax val="0"/>
          <dgm:chPref val="0"/>
          <dgm:bulletEnabled val="1"/>
        </dgm:presLayoutVars>
      </dgm:prSet>
      <dgm:spPr/>
    </dgm:pt>
    <dgm:pt modelId="{1E82CB49-A7AF-4B87-A6D0-050D72B86A13}" type="pres">
      <dgm:prSet presAssocID="{D2F5271C-F0C7-4DBE-B111-0AEA36A79659}" presName="L2TextContainer" presStyleLbl="bgAcc1" presStyleIdx="1" presStyleCnt="6"/>
      <dgm:spPr/>
    </dgm:pt>
    <dgm:pt modelId="{1F31A4D9-26A6-4CB4-AA87-3F72AC378AA3}" type="pres">
      <dgm:prSet presAssocID="{D2F5271C-F0C7-4DBE-B111-0AEA36A79659}" presName="FlexibleEmptyPlaceHolder" presStyleCnt="0"/>
      <dgm:spPr/>
    </dgm:pt>
    <dgm:pt modelId="{D25FA732-9A17-44DF-B0A4-BF85F7511781}" type="pres">
      <dgm:prSet presAssocID="{D2F5271C-F0C7-4DBE-B111-0AEA36A79659}" presName="ConnectLine" presStyleLbl="sibTrans1D1" presStyleIdx="1" presStyleCnt="6"/>
      <dgm:spPr>
        <a:noFill/>
        <a:ln w="12700" cap="flat" cmpd="sng" algn="ctr">
          <a:solidFill>
            <a:schemeClr val="accent3">
              <a:hueOff val="0"/>
              <a:satOff val="0"/>
              <a:lumOff val="0"/>
              <a:alphaOff val="0"/>
            </a:schemeClr>
          </a:solidFill>
          <a:prstDash val="dash"/>
          <a:miter lim="800000"/>
        </a:ln>
        <a:effectLst/>
      </dgm:spPr>
    </dgm:pt>
    <dgm:pt modelId="{1CE8FC10-B76E-42FD-B8A0-111759BF34EF}" type="pres">
      <dgm:prSet presAssocID="{D2F5271C-F0C7-4DBE-B111-0AEA36A79659}" presName="ConnectorPoint" presStyleLbl="alignNode1" presStyleIdx="1" presStyleCnt="6"/>
      <dgm:spPr/>
    </dgm:pt>
    <dgm:pt modelId="{BD267357-03D1-4CD0-987C-418EC1C92E3C}" type="pres">
      <dgm:prSet presAssocID="{D2F5271C-F0C7-4DBE-B111-0AEA36A79659}" presName="EmptyPlaceHolder" presStyleCnt="0"/>
      <dgm:spPr/>
    </dgm:pt>
    <dgm:pt modelId="{0CE8C2B3-CB26-40B3-873C-795A5BA71176}" type="pres">
      <dgm:prSet presAssocID="{43E342B6-FA2B-451A-80C6-8AE562177A24}" presName="spaceBetweenRectangles" presStyleCnt="0"/>
      <dgm:spPr/>
    </dgm:pt>
    <dgm:pt modelId="{1DECF5CC-71CB-488F-8C83-566E193B380C}" type="pres">
      <dgm:prSet presAssocID="{121CE65F-A2A7-441E-9D60-52F97AEEE7A2}" presName="composite" presStyleCnt="0"/>
      <dgm:spPr/>
    </dgm:pt>
    <dgm:pt modelId="{3F87B396-4C3B-4FF1-939E-CF31A4B1BF5D}" type="pres">
      <dgm:prSet presAssocID="{121CE65F-A2A7-441E-9D60-52F97AEEE7A2}" presName="L1TextContainer" presStyleLbl="revTx" presStyleIdx="2" presStyleCnt="6">
        <dgm:presLayoutVars>
          <dgm:chMax val="1"/>
          <dgm:chPref val="1"/>
          <dgm:bulletEnabled val="1"/>
        </dgm:presLayoutVars>
      </dgm:prSet>
      <dgm:spPr/>
    </dgm:pt>
    <dgm:pt modelId="{80CD12B4-28AF-4FA7-B212-01FCF6C5F47E}" type="pres">
      <dgm:prSet presAssocID="{121CE65F-A2A7-441E-9D60-52F97AEEE7A2}" presName="L2TextContainerWrapper" presStyleCnt="0">
        <dgm:presLayoutVars>
          <dgm:chMax val="0"/>
          <dgm:chPref val="0"/>
          <dgm:bulletEnabled val="1"/>
        </dgm:presLayoutVars>
      </dgm:prSet>
      <dgm:spPr/>
    </dgm:pt>
    <dgm:pt modelId="{011CA9C3-791A-4A82-8E69-DD68815B767D}" type="pres">
      <dgm:prSet presAssocID="{121CE65F-A2A7-441E-9D60-52F97AEEE7A2}" presName="L2TextContainer" presStyleLbl="bgAcc1" presStyleIdx="2" presStyleCnt="6"/>
      <dgm:spPr/>
    </dgm:pt>
    <dgm:pt modelId="{17AD9CAE-D1AE-4FF3-9A24-4C535A7B166E}" type="pres">
      <dgm:prSet presAssocID="{121CE65F-A2A7-441E-9D60-52F97AEEE7A2}" presName="FlexibleEmptyPlaceHolder" presStyleCnt="0"/>
      <dgm:spPr/>
    </dgm:pt>
    <dgm:pt modelId="{51F1D2A3-1843-4B5F-884B-9256EE59E555}" type="pres">
      <dgm:prSet presAssocID="{121CE65F-A2A7-441E-9D60-52F97AEEE7A2}" presName="ConnectLine" presStyleLbl="sibTrans1D1" presStyleIdx="2" presStyleCnt="6"/>
      <dgm:spPr>
        <a:noFill/>
        <a:ln w="12700" cap="flat" cmpd="sng" algn="ctr">
          <a:solidFill>
            <a:schemeClr val="accent4">
              <a:hueOff val="0"/>
              <a:satOff val="0"/>
              <a:lumOff val="0"/>
              <a:alphaOff val="0"/>
            </a:schemeClr>
          </a:solidFill>
          <a:prstDash val="dash"/>
          <a:miter lim="800000"/>
        </a:ln>
        <a:effectLst/>
      </dgm:spPr>
    </dgm:pt>
    <dgm:pt modelId="{5E459347-8A73-4E6E-AF19-DC647EDE85B9}" type="pres">
      <dgm:prSet presAssocID="{121CE65F-A2A7-441E-9D60-52F97AEEE7A2}" presName="ConnectorPoint" presStyleLbl="alignNode1" presStyleIdx="2" presStyleCnt="6"/>
      <dgm:spPr/>
    </dgm:pt>
    <dgm:pt modelId="{00457859-3628-4CE0-A452-43888627B9A8}" type="pres">
      <dgm:prSet presAssocID="{121CE65F-A2A7-441E-9D60-52F97AEEE7A2}" presName="EmptyPlaceHolder" presStyleCnt="0"/>
      <dgm:spPr/>
    </dgm:pt>
    <dgm:pt modelId="{3B863B34-7088-4B5F-98FC-9B6998162C94}" type="pres">
      <dgm:prSet presAssocID="{AB5FA8CA-2E33-49C0-A9CD-52C7A274F292}" presName="spaceBetweenRectangles" presStyleCnt="0"/>
      <dgm:spPr/>
    </dgm:pt>
    <dgm:pt modelId="{C09A5FEA-F377-4FC9-926F-5AC9C8E08C78}" type="pres">
      <dgm:prSet presAssocID="{849EE8D8-76C5-4999-A518-1386F69A696C}" presName="composite" presStyleCnt="0"/>
      <dgm:spPr/>
    </dgm:pt>
    <dgm:pt modelId="{4498ECC2-933C-4C00-BF05-4290D9853E25}" type="pres">
      <dgm:prSet presAssocID="{849EE8D8-76C5-4999-A518-1386F69A696C}" presName="L1TextContainer" presStyleLbl="revTx" presStyleIdx="3" presStyleCnt="6">
        <dgm:presLayoutVars>
          <dgm:chMax val="1"/>
          <dgm:chPref val="1"/>
          <dgm:bulletEnabled val="1"/>
        </dgm:presLayoutVars>
      </dgm:prSet>
      <dgm:spPr/>
    </dgm:pt>
    <dgm:pt modelId="{C402CBD2-7A66-4881-8247-B9494FFCB629}" type="pres">
      <dgm:prSet presAssocID="{849EE8D8-76C5-4999-A518-1386F69A696C}" presName="L2TextContainerWrapper" presStyleCnt="0">
        <dgm:presLayoutVars>
          <dgm:chMax val="0"/>
          <dgm:chPref val="0"/>
          <dgm:bulletEnabled val="1"/>
        </dgm:presLayoutVars>
      </dgm:prSet>
      <dgm:spPr/>
    </dgm:pt>
    <dgm:pt modelId="{C2323558-156D-4103-9DC9-B685DF663398}" type="pres">
      <dgm:prSet presAssocID="{849EE8D8-76C5-4999-A518-1386F69A696C}" presName="L2TextContainer" presStyleLbl="bgAcc1" presStyleIdx="3" presStyleCnt="6"/>
      <dgm:spPr/>
    </dgm:pt>
    <dgm:pt modelId="{4F17115B-F1F4-47BB-979F-7FE45F1E9388}" type="pres">
      <dgm:prSet presAssocID="{849EE8D8-76C5-4999-A518-1386F69A696C}" presName="FlexibleEmptyPlaceHolder" presStyleCnt="0"/>
      <dgm:spPr/>
    </dgm:pt>
    <dgm:pt modelId="{55C55519-5AFE-4A3E-ADE6-282019B71CF7}" type="pres">
      <dgm:prSet presAssocID="{849EE8D8-76C5-4999-A518-1386F69A696C}" presName="ConnectLine" presStyleLbl="sibTrans1D1" presStyleIdx="3" presStyleCnt="6"/>
      <dgm:spPr>
        <a:noFill/>
        <a:ln w="12700" cap="flat" cmpd="sng" algn="ctr">
          <a:solidFill>
            <a:schemeClr val="accent5">
              <a:hueOff val="0"/>
              <a:satOff val="0"/>
              <a:lumOff val="0"/>
              <a:alphaOff val="0"/>
            </a:schemeClr>
          </a:solidFill>
          <a:prstDash val="dash"/>
          <a:miter lim="800000"/>
        </a:ln>
        <a:effectLst/>
      </dgm:spPr>
    </dgm:pt>
    <dgm:pt modelId="{D2F4BBD4-83A5-485F-96C8-E1269FDF7EC2}" type="pres">
      <dgm:prSet presAssocID="{849EE8D8-76C5-4999-A518-1386F69A696C}" presName="ConnectorPoint" presStyleLbl="alignNode1" presStyleIdx="3" presStyleCnt="6"/>
      <dgm:spPr/>
    </dgm:pt>
    <dgm:pt modelId="{933380D9-98E6-4277-8538-D3D4A35FB84E}" type="pres">
      <dgm:prSet presAssocID="{849EE8D8-76C5-4999-A518-1386F69A696C}" presName="EmptyPlaceHolder" presStyleCnt="0"/>
      <dgm:spPr/>
    </dgm:pt>
    <dgm:pt modelId="{1364E056-803E-46C8-B8B5-8EE93F304CAF}" type="pres">
      <dgm:prSet presAssocID="{5C9CC4F1-E36F-4D74-9D41-6CA770A29CB0}" presName="spaceBetweenRectangles" presStyleCnt="0"/>
      <dgm:spPr/>
    </dgm:pt>
    <dgm:pt modelId="{BC7B1C29-397F-40DC-BF6F-0BC2FDF97AC2}" type="pres">
      <dgm:prSet presAssocID="{C811E8E4-D2AF-42F8-9A1A-16A97A6F5053}" presName="composite" presStyleCnt="0"/>
      <dgm:spPr/>
    </dgm:pt>
    <dgm:pt modelId="{F151B77F-3CCA-403C-A436-D2F1971BE845}" type="pres">
      <dgm:prSet presAssocID="{C811E8E4-D2AF-42F8-9A1A-16A97A6F5053}" presName="L1TextContainer" presStyleLbl="revTx" presStyleIdx="4" presStyleCnt="6">
        <dgm:presLayoutVars>
          <dgm:chMax val="1"/>
          <dgm:chPref val="1"/>
          <dgm:bulletEnabled val="1"/>
        </dgm:presLayoutVars>
      </dgm:prSet>
      <dgm:spPr/>
    </dgm:pt>
    <dgm:pt modelId="{89768B3D-3974-4850-8BBF-250E9C8AB13A}" type="pres">
      <dgm:prSet presAssocID="{C811E8E4-D2AF-42F8-9A1A-16A97A6F5053}" presName="L2TextContainerWrapper" presStyleCnt="0">
        <dgm:presLayoutVars>
          <dgm:chMax val="0"/>
          <dgm:chPref val="0"/>
          <dgm:bulletEnabled val="1"/>
        </dgm:presLayoutVars>
      </dgm:prSet>
      <dgm:spPr/>
    </dgm:pt>
    <dgm:pt modelId="{2333F7E0-8BB2-41A8-8758-455CF0441660}" type="pres">
      <dgm:prSet presAssocID="{C811E8E4-D2AF-42F8-9A1A-16A97A6F5053}" presName="L2TextContainer" presStyleLbl="bgAcc1" presStyleIdx="4" presStyleCnt="6"/>
      <dgm:spPr/>
    </dgm:pt>
    <dgm:pt modelId="{D998CBA0-AC35-442F-AFCE-C30D930E103C}" type="pres">
      <dgm:prSet presAssocID="{C811E8E4-D2AF-42F8-9A1A-16A97A6F5053}" presName="FlexibleEmptyPlaceHolder" presStyleCnt="0"/>
      <dgm:spPr/>
    </dgm:pt>
    <dgm:pt modelId="{F2B2A342-7E9C-4F91-9BF9-315844EF8A1D}" type="pres">
      <dgm:prSet presAssocID="{C811E8E4-D2AF-42F8-9A1A-16A97A6F5053}" presName="ConnectLine" presStyleLbl="sibTrans1D1" presStyleIdx="4" presStyleCnt="6"/>
      <dgm:spPr>
        <a:noFill/>
        <a:ln w="12700" cap="flat" cmpd="sng" algn="ctr">
          <a:solidFill>
            <a:schemeClr val="accent6">
              <a:hueOff val="0"/>
              <a:satOff val="0"/>
              <a:lumOff val="0"/>
              <a:alphaOff val="0"/>
            </a:schemeClr>
          </a:solidFill>
          <a:prstDash val="dash"/>
          <a:miter lim="800000"/>
        </a:ln>
        <a:effectLst/>
      </dgm:spPr>
    </dgm:pt>
    <dgm:pt modelId="{88EB988A-CCD2-4A84-AB04-A8DA4064FD42}" type="pres">
      <dgm:prSet presAssocID="{C811E8E4-D2AF-42F8-9A1A-16A97A6F5053}" presName="ConnectorPoint" presStyleLbl="alignNode1" presStyleIdx="4" presStyleCnt="6"/>
      <dgm:spPr/>
    </dgm:pt>
    <dgm:pt modelId="{72CBB943-79E2-4ADF-B998-9D966EF274AD}" type="pres">
      <dgm:prSet presAssocID="{C811E8E4-D2AF-42F8-9A1A-16A97A6F5053}" presName="EmptyPlaceHolder" presStyleCnt="0"/>
      <dgm:spPr/>
    </dgm:pt>
    <dgm:pt modelId="{BCBE7C10-F4F0-45F4-A766-1AFF0990D15B}" type="pres">
      <dgm:prSet presAssocID="{33D62CFB-3DB6-4600-ACAB-4C667B4D28D6}" presName="spaceBetweenRectangles" presStyleCnt="0"/>
      <dgm:spPr/>
    </dgm:pt>
    <dgm:pt modelId="{411EC756-857C-48A5-B10E-41C6983AD7BC}" type="pres">
      <dgm:prSet presAssocID="{E2DCF10F-D378-4B9B-AE30-573294040A6C}" presName="composite" presStyleCnt="0"/>
      <dgm:spPr/>
    </dgm:pt>
    <dgm:pt modelId="{E0DBB7A2-EC83-4339-9802-1DC2284A928B}" type="pres">
      <dgm:prSet presAssocID="{E2DCF10F-D378-4B9B-AE30-573294040A6C}" presName="L1TextContainer" presStyleLbl="revTx" presStyleIdx="5" presStyleCnt="6">
        <dgm:presLayoutVars>
          <dgm:chMax val="1"/>
          <dgm:chPref val="1"/>
          <dgm:bulletEnabled val="1"/>
        </dgm:presLayoutVars>
      </dgm:prSet>
      <dgm:spPr/>
    </dgm:pt>
    <dgm:pt modelId="{53F8386F-8FCB-4C8D-AD50-1D8E8777BA69}" type="pres">
      <dgm:prSet presAssocID="{E2DCF10F-D378-4B9B-AE30-573294040A6C}" presName="L2TextContainerWrapper" presStyleCnt="0">
        <dgm:presLayoutVars>
          <dgm:chMax val="0"/>
          <dgm:chPref val="0"/>
          <dgm:bulletEnabled val="1"/>
        </dgm:presLayoutVars>
      </dgm:prSet>
      <dgm:spPr/>
    </dgm:pt>
    <dgm:pt modelId="{4E253F83-DF0E-4D76-AAF1-E79A9E0B5AA3}" type="pres">
      <dgm:prSet presAssocID="{E2DCF10F-D378-4B9B-AE30-573294040A6C}" presName="L2TextContainer" presStyleLbl="bgAcc1" presStyleIdx="5" presStyleCnt="6"/>
      <dgm:spPr/>
    </dgm:pt>
    <dgm:pt modelId="{C45305FC-0982-45D6-8541-4E1A368E81C3}" type="pres">
      <dgm:prSet presAssocID="{E2DCF10F-D378-4B9B-AE30-573294040A6C}" presName="FlexibleEmptyPlaceHolder" presStyleCnt="0"/>
      <dgm:spPr/>
    </dgm:pt>
    <dgm:pt modelId="{EF7D8E93-2FF5-4367-9CCC-5E1673FDB221}" type="pres">
      <dgm:prSet presAssocID="{E2DCF10F-D378-4B9B-AE30-573294040A6C}" presName="ConnectLine" presStyleLbl="sibTrans1D1" presStyleIdx="5" presStyleCnt="6"/>
      <dgm:spPr>
        <a:noFill/>
        <a:ln w="12700" cap="flat" cmpd="sng" algn="ctr">
          <a:solidFill>
            <a:schemeClr val="accent2">
              <a:hueOff val="0"/>
              <a:satOff val="0"/>
              <a:lumOff val="0"/>
              <a:alphaOff val="0"/>
            </a:schemeClr>
          </a:solidFill>
          <a:prstDash val="dash"/>
          <a:miter lim="800000"/>
        </a:ln>
        <a:effectLst/>
      </dgm:spPr>
    </dgm:pt>
    <dgm:pt modelId="{851F09DA-595E-44D0-ACE5-2DCCB80FC310}" type="pres">
      <dgm:prSet presAssocID="{E2DCF10F-D378-4B9B-AE30-573294040A6C}" presName="ConnectorPoint" presStyleLbl="alignNode1" presStyleIdx="5" presStyleCnt="6"/>
      <dgm:spPr/>
    </dgm:pt>
    <dgm:pt modelId="{141CC2F7-EE09-4226-82F4-2331B8C24B5C}" type="pres">
      <dgm:prSet presAssocID="{E2DCF10F-D378-4B9B-AE30-573294040A6C}" presName="EmptyPlaceHolder" presStyleCnt="0"/>
      <dgm:spPr/>
    </dgm:pt>
  </dgm:ptLst>
  <dgm:cxnLst>
    <dgm:cxn modelId="{917C9401-717F-4CEC-ADB2-60F050C72625}" srcId="{E2DCF10F-D378-4B9B-AE30-573294040A6C}" destId="{AC64BCFF-EC84-48B1-8BF7-21BC61A6D8C7}" srcOrd="0" destOrd="0" parTransId="{F9DB24ED-66D8-471B-9C9A-BE3A703AF52A}" sibTransId="{A20BD7FD-4857-46D6-998B-E94A1115C0CA}"/>
    <dgm:cxn modelId="{77C5B801-D42F-4999-9076-946F0A480043}" type="presOf" srcId="{121CE65F-A2A7-441E-9D60-52F97AEEE7A2}" destId="{3F87B396-4C3B-4FF1-939E-CF31A4B1BF5D}" srcOrd="0" destOrd="0" presId="urn:microsoft.com/office/officeart/2016/7/layout/BasicTimeline"/>
    <dgm:cxn modelId="{01FDF210-5967-4150-A673-DFB364BFA8FD}" type="presOf" srcId="{EFBB6735-3B27-4030-A303-C0DE8E1E8370}" destId="{F03F112A-C2B2-491F-A541-45470EB116BB}" srcOrd="0" destOrd="0" presId="urn:microsoft.com/office/officeart/2016/7/layout/BasicTimeline"/>
    <dgm:cxn modelId="{799F7A11-1F0E-48B1-9C37-3CA60BD8ED21}" srcId="{C811E8E4-D2AF-42F8-9A1A-16A97A6F5053}" destId="{2EEBD1FC-BA4E-4BDA-8EF1-76C60BD676B5}" srcOrd="0" destOrd="0" parTransId="{55EC1191-330C-43E4-B1F3-263EA9EDB39E}" sibTransId="{65585E23-0B21-4435-B191-B7E4357A89A8}"/>
    <dgm:cxn modelId="{6F863214-688D-4AF3-AB92-B956CC7524CF}" srcId="{EFBB6735-3B27-4030-A303-C0DE8E1E8370}" destId="{121CE65F-A2A7-441E-9D60-52F97AEEE7A2}" srcOrd="2" destOrd="0" parTransId="{B067BC1E-D5E6-4BC3-AD29-5112A923BA1D}" sibTransId="{AB5FA8CA-2E33-49C0-A9CD-52C7A274F292}"/>
    <dgm:cxn modelId="{EFF9D618-5EEE-4F22-9517-421C4FAEEFDD}" type="presOf" srcId="{209C13C8-3EC2-4A1B-B3E9-51AE5FB6BCE8}" destId="{1E82CB49-A7AF-4B87-A6D0-050D72B86A13}" srcOrd="0" destOrd="0" presId="urn:microsoft.com/office/officeart/2016/7/layout/BasicTimeline"/>
    <dgm:cxn modelId="{B43E6E1A-6C87-4C3D-9FF2-8ABE44F69177}" type="presOf" srcId="{7E2FCFA2-0DE1-4ADD-B0F5-208B4EA5551D}" destId="{0DA5F146-765D-4A42-A86C-358EC368994D}" srcOrd="0" destOrd="0" presId="urn:microsoft.com/office/officeart/2016/7/layout/BasicTimeline"/>
    <dgm:cxn modelId="{00745320-8E71-4300-BF71-3DE99DEE7154}" srcId="{EFBB6735-3B27-4030-A303-C0DE8E1E8370}" destId="{E2DCF10F-D378-4B9B-AE30-573294040A6C}" srcOrd="5" destOrd="0" parTransId="{2DBCADEB-B598-4E20-BF02-ABABB23861E3}" sibTransId="{6BBA28FA-A4F7-4DFC-BF81-BF1EA54DD52B}"/>
    <dgm:cxn modelId="{A3BE2324-2DF6-4621-A2F0-57C11EB1E08A}" type="presOf" srcId="{4564F073-73DB-4966-8C05-DEA7AA0513BF}" destId="{CC060092-D7A0-4A02-92E8-B5E5B6CEAF60}" srcOrd="0" destOrd="0" presId="urn:microsoft.com/office/officeart/2016/7/layout/BasicTimeline"/>
    <dgm:cxn modelId="{E6794D2E-CD61-4F0B-AD9D-523B45D075D6}" type="presOf" srcId="{2EEBD1FC-BA4E-4BDA-8EF1-76C60BD676B5}" destId="{2333F7E0-8BB2-41A8-8758-455CF0441660}" srcOrd="0" destOrd="0" presId="urn:microsoft.com/office/officeart/2016/7/layout/BasicTimeline"/>
    <dgm:cxn modelId="{6F2E592E-89BB-4D91-AE0E-7ECFF07B30B9}" type="presOf" srcId="{2C554BE4-8BB3-42C6-A8AC-D35CD79A7BBA}" destId="{011CA9C3-791A-4A82-8E69-DD68815B767D}" srcOrd="0" destOrd="0" presId="urn:microsoft.com/office/officeart/2016/7/layout/BasicTimeline"/>
    <dgm:cxn modelId="{EB369D5F-6111-43B9-B980-087A4D697552}" srcId="{121CE65F-A2A7-441E-9D60-52F97AEEE7A2}" destId="{2C554BE4-8BB3-42C6-A8AC-D35CD79A7BBA}" srcOrd="0" destOrd="0" parTransId="{951AC99E-7C99-409F-8DB8-C189A3E0DCE9}" sibTransId="{36AE1306-92C7-4699-A682-0E6F640526DF}"/>
    <dgm:cxn modelId="{89390945-3D7D-4270-B210-C8756AB800D8}" srcId="{7E2FCFA2-0DE1-4ADD-B0F5-208B4EA5551D}" destId="{4564F073-73DB-4966-8C05-DEA7AA0513BF}" srcOrd="0" destOrd="0" parTransId="{C952ED5A-C8F5-4A7A-9342-69DED27A6165}" sibTransId="{516CEA25-15B7-496A-B57A-7363C1C89694}"/>
    <dgm:cxn modelId="{9D1E3672-EBCA-42F4-9655-314FDD0E849D}" srcId="{EFBB6735-3B27-4030-A303-C0DE8E1E8370}" destId="{D2F5271C-F0C7-4DBE-B111-0AEA36A79659}" srcOrd="1" destOrd="0" parTransId="{882A636B-27A7-4CC4-A139-38203DF01624}" sibTransId="{43E342B6-FA2B-451A-80C6-8AE562177A24}"/>
    <dgm:cxn modelId="{2033285A-D675-47C4-8576-F67A561D9CC2}" type="presOf" srcId="{E2DCF10F-D378-4B9B-AE30-573294040A6C}" destId="{E0DBB7A2-EC83-4339-9802-1DC2284A928B}" srcOrd="0" destOrd="0" presId="urn:microsoft.com/office/officeart/2016/7/layout/BasicTimeline"/>
    <dgm:cxn modelId="{0C89877C-CB96-47AE-B1DB-FBB415BA0B90}" type="presOf" srcId="{2958424B-387F-4619-A6BF-119D3162E8DF}" destId="{C2323558-156D-4103-9DC9-B685DF663398}" srcOrd="0" destOrd="0" presId="urn:microsoft.com/office/officeart/2016/7/layout/BasicTimeline"/>
    <dgm:cxn modelId="{EE2A158E-D813-4F7E-9CBC-C595BFA20CDE}" srcId="{EFBB6735-3B27-4030-A303-C0DE8E1E8370}" destId="{849EE8D8-76C5-4999-A518-1386F69A696C}" srcOrd="3" destOrd="0" parTransId="{39E0FD96-BA57-4392-A7D7-92D894463C46}" sibTransId="{5C9CC4F1-E36F-4D74-9D41-6CA770A29CB0}"/>
    <dgm:cxn modelId="{9ACF458F-89A5-49E9-8DD8-8B0B58F5CB22}" type="presOf" srcId="{AC64BCFF-EC84-48B1-8BF7-21BC61A6D8C7}" destId="{4E253F83-DF0E-4D76-AAF1-E79A9E0B5AA3}" srcOrd="0" destOrd="0" presId="urn:microsoft.com/office/officeart/2016/7/layout/BasicTimeline"/>
    <dgm:cxn modelId="{EC5511B5-9DAC-4BE6-BD03-54F2BE9BA3AD}" srcId="{EFBB6735-3B27-4030-A303-C0DE8E1E8370}" destId="{7E2FCFA2-0DE1-4ADD-B0F5-208B4EA5551D}" srcOrd="0" destOrd="0" parTransId="{270DE320-18C5-472C-9C52-A438E9E073B1}" sibTransId="{0F1C4456-061C-463D-B6F3-B5E937D46C2F}"/>
    <dgm:cxn modelId="{03BE18C0-3108-4041-BB72-623004801F8E}" type="presOf" srcId="{849EE8D8-76C5-4999-A518-1386F69A696C}" destId="{4498ECC2-933C-4C00-BF05-4290D9853E25}" srcOrd="0" destOrd="0" presId="urn:microsoft.com/office/officeart/2016/7/layout/BasicTimeline"/>
    <dgm:cxn modelId="{47FB51D7-7753-4916-8087-DDD92FA382E6}" srcId="{EFBB6735-3B27-4030-A303-C0DE8E1E8370}" destId="{C811E8E4-D2AF-42F8-9A1A-16A97A6F5053}" srcOrd="4" destOrd="0" parTransId="{4DC8F791-AA1D-4E41-80B8-CBBC3CBD318F}" sibTransId="{33D62CFB-3DB6-4600-ACAB-4C667B4D28D6}"/>
    <dgm:cxn modelId="{1659FCE2-4772-4AC2-99E5-9D33D7E9C500}" srcId="{D2F5271C-F0C7-4DBE-B111-0AEA36A79659}" destId="{209C13C8-3EC2-4A1B-B3E9-51AE5FB6BCE8}" srcOrd="0" destOrd="0" parTransId="{BEBFC76D-AE76-405F-B04F-8ECDE913F12A}" sibTransId="{FAFBA8EB-D344-43EB-B5E3-5A23576C19AC}"/>
    <dgm:cxn modelId="{C3406FE6-242C-4DA3-B258-9CCF97E3745B}" srcId="{849EE8D8-76C5-4999-A518-1386F69A696C}" destId="{2958424B-387F-4619-A6BF-119D3162E8DF}" srcOrd="0" destOrd="0" parTransId="{FB217AB0-47D1-4EF1-9074-BB9A944B14EA}" sibTransId="{79F6A2CB-C365-4F80-AABD-20791F7E2225}"/>
    <dgm:cxn modelId="{9BC250E7-55E1-4159-BF33-1545C208398A}" type="presOf" srcId="{D2F5271C-F0C7-4DBE-B111-0AEA36A79659}" destId="{9E602C2C-3696-4DA7-A722-309F1B9D1FCC}" srcOrd="0" destOrd="0" presId="urn:microsoft.com/office/officeart/2016/7/layout/BasicTimeline"/>
    <dgm:cxn modelId="{2AB322EF-0A79-4BD0-8BA3-428404E92F4B}" type="presOf" srcId="{C811E8E4-D2AF-42F8-9A1A-16A97A6F5053}" destId="{F151B77F-3CCA-403C-A436-D2F1971BE845}" srcOrd="0" destOrd="0" presId="urn:microsoft.com/office/officeart/2016/7/layout/BasicTimeline"/>
    <dgm:cxn modelId="{A3476DF4-32DA-4B3D-8211-FB5DE7378A13}" type="presParOf" srcId="{F03F112A-C2B2-491F-A541-45470EB116BB}" destId="{5E051EA0-1E19-4494-978E-0CD622CB8033}" srcOrd="0" destOrd="0" presId="urn:microsoft.com/office/officeart/2016/7/layout/BasicTimeline"/>
    <dgm:cxn modelId="{339B2414-C44B-417B-AF48-7250FADA80EC}" type="presParOf" srcId="{F03F112A-C2B2-491F-A541-45470EB116BB}" destId="{F3E2D1B1-D969-4FCA-84E5-B92A060A7859}" srcOrd="1" destOrd="0" presId="urn:microsoft.com/office/officeart/2016/7/layout/BasicTimeline"/>
    <dgm:cxn modelId="{8311FDF2-3850-451B-BF7B-3E7F9BA372C2}" type="presParOf" srcId="{F3E2D1B1-D969-4FCA-84E5-B92A060A7859}" destId="{D9A55EB8-C4D8-46C8-A984-D9D4C659D53C}" srcOrd="0" destOrd="0" presId="urn:microsoft.com/office/officeart/2016/7/layout/BasicTimeline"/>
    <dgm:cxn modelId="{16F17793-A0C2-4DE5-943C-D22D2F6D764E}" type="presParOf" srcId="{D9A55EB8-C4D8-46C8-A984-D9D4C659D53C}" destId="{0DA5F146-765D-4A42-A86C-358EC368994D}" srcOrd="0" destOrd="0" presId="urn:microsoft.com/office/officeart/2016/7/layout/BasicTimeline"/>
    <dgm:cxn modelId="{200494DD-513B-466B-9161-14A98B2031EB}" type="presParOf" srcId="{D9A55EB8-C4D8-46C8-A984-D9D4C659D53C}" destId="{29F81E0B-59A5-4427-BE71-CFEA5B6E8056}" srcOrd="1" destOrd="0" presId="urn:microsoft.com/office/officeart/2016/7/layout/BasicTimeline"/>
    <dgm:cxn modelId="{1AF3D076-DFB5-4A55-B3E6-51D90658F5B2}" type="presParOf" srcId="{29F81E0B-59A5-4427-BE71-CFEA5B6E8056}" destId="{CC060092-D7A0-4A02-92E8-B5E5B6CEAF60}" srcOrd="0" destOrd="0" presId="urn:microsoft.com/office/officeart/2016/7/layout/BasicTimeline"/>
    <dgm:cxn modelId="{D05E7C15-0207-426A-AB3D-EA408DDD1183}" type="presParOf" srcId="{29F81E0B-59A5-4427-BE71-CFEA5B6E8056}" destId="{725A0309-2F92-44FE-9C14-2BB5B2D4C2BC}" srcOrd="1" destOrd="0" presId="urn:microsoft.com/office/officeart/2016/7/layout/BasicTimeline"/>
    <dgm:cxn modelId="{8FBA0BA1-E682-4FDD-B675-23472E813B80}" type="presParOf" srcId="{D9A55EB8-C4D8-46C8-A984-D9D4C659D53C}" destId="{B785CA4C-2B50-4F2A-A849-A1D2B49360D6}" srcOrd="2" destOrd="0" presId="urn:microsoft.com/office/officeart/2016/7/layout/BasicTimeline"/>
    <dgm:cxn modelId="{F8BCF60E-404B-4527-AF87-354BABD69E59}" type="presParOf" srcId="{D9A55EB8-C4D8-46C8-A984-D9D4C659D53C}" destId="{106EBECD-3C37-4E39-AF50-6317FB4EAE1D}" srcOrd="3" destOrd="0" presId="urn:microsoft.com/office/officeart/2016/7/layout/BasicTimeline"/>
    <dgm:cxn modelId="{28051810-FA27-4193-80D7-58AB1602EC54}" type="presParOf" srcId="{D9A55EB8-C4D8-46C8-A984-D9D4C659D53C}" destId="{CB044FE5-7819-4F90-B267-A54259E5C771}" srcOrd="4" destOrd="0" presId="urn:microsoft.com/office/officeart/2016/7/layout/BasicTimeline"/>
    <dgm:cxn modelId="{5F8F4BB1-E8EB-4B94-B61C-A02DE9FD03B3}" type="presParOf" srcId="{F3E2D1B1-D969-4FCA-84E5-B92A060A7859}" destId="{C1F2A44B-5B5C-47B2-8616-D07C930F79B0}" srcOrd="1" destOrd="0" presId="urn:microsoft.com/office/officeart/2016/7/layout/BasicTimeline"/>
    <dgm:cxn modelId="{F80EB14D-A526-4FF5-BB54-49B4FE328068}" type="presParOf" srcId="{F3E2D1B1-D969-4FCA-84E5-B92A060A7859}" destId="{C35B0D09-4A8A-43D5-92C4-97ED73178C9A}" srcOrd="2" destOrd="0" presId="urn:microsoft.com/office/officeart/2016/7/layout/BasicTimeline"/>
    <dgm:cxn modelId="{A788FC3C-F93A-4171-B6F9-2563F9F11836}" type="presParOf" srcId="{C35B0D09-4A8A-43D5-92C4-97ED73178C9A}" destId="{9E602C2C-3696-4DA7-A722-309F1B9D1FCC}" srcOrd="0" destOrd="0" presId="urn:microsoft.com/office/officeart/2016/7/layout/BasicTimeline"/>
    <dgm:cxn modelId="{73DC3F2B-3A12-4283-8425-46A0DE05F6AB}" type="presParOf" srcId="{C35B0D09-4A8A-43D5-92C4-97ED73178C9A}" destId="{A3AA9BFC-9C23-47AB-A9C8-69CF70CF8531}" srcOrd="1" destOrd="0" presId="urn:microsoft.com/office/officeart/2016/7/layout/BasicTimeline"/>
    <dgm:cxn modelId="{68EA129B-801A-4089-B8BC-A567D1D49467}" type="presParOf" srcId="{A3AA9BFC-9C23-47AB-A9C8-69CF70CF8531}" destId="{1E82CB49-A7AF-4B87-A6D0-050D72B86A13}" srcOrd="0" destOrd="0" presId="urn:microsoft.com/office/officeart/2016/7/layout/BasicTimeline"/>
    <dgm:cxn modelId="{41CA4684-A2AE-4E82-BF7B-49707974AE80}" type="presParOf" srcId="{A3AA9BFC-9C23-47AB-A9C8-69CF70CF8531}" destId="{1F31A4D9-26A6-4CB4-AA87-3F72AC378AA3}" srcOrd="1" destOrd="0" presId="urn:microsoft.com/office/officeart/2016/7/layout/BasicTimeline"/>
    <dgm:cxn modelId="{6CFC8EFD-DDA1-4808-B194-E801E5AD56F2}" type="presParOf" srcId="{C35B0D09-4A8A-43D5-92C4-97ED73178C9A}" destId="{D25FA732-9A17-44DF-B0A4-BF85F7511781}" srcOrd="2" destOrd="0" presId="urn:microsoft.com/office/officeart/2016/7/layout/BasicTimeline"/>
    <dgm:cxn modelId="{F9F96479-FA52-4731-AF55-86884D198416}" type="presParOf" srcId="{C35B0D09-4A8A-43D5-92C4-97ED73178C9A}" destId="{1CE8FC10-B76E-42FD-B8A0-111759BF34EF}" srcOrd="3" destOrd="0" presId="urn:microsoft.com/office/officeart/2016/7/layout/BasicTimeline"/>
    <dgm:cxn modelId="{3D918927-8F2B-45DF-B5A7-35B344B54FCA}" type="presParOf" srcId="{C35B0D09-4A8A-43D5-92C4-97ED73178C9A}" destId="{BD267357-03D1-4CD0-987C-418EC1C92E3C}" srcOrd="4" destOrd="0" presId="urn:microsoft.com/office/officeart/2016/7/layout/BasicTimeline"/>
    <dgm:cxn modelId="{B4DFEEE4-82A7-49D0-9E71-E1B7E087A1A8}" type="presParOf" srcId="{F3E2D1B1-D969-4FCA-84E5-B92A060A7859}" destId="{0CE8C2B3-CB26-40B3-873C-795A5BA71176}" srcOrd="3" destOrd="0" presId="urn:microsoft.com/office/officeart/2016/7/layout/BasicTimeline"/>
    <dgm:cxn modelId="{3566A1F0-33FF-4E3E-8ABD-18C233EBBA32}" type="presParOf" srcId="{F3E2D1B1-D969-4FCA-84E5-B92A060A7859}" destId="{1DECF5CC-71CB-488F-8C83-566E193B380C}" srcOrd="4" destOrd="0" presId="urn:microsoft.com/office/officeart/2016/7/layout/BasicTimeline"/>
    <dgm:cxn modelId="{A6202E94-807E-40EE-8367-EF055B6FB25F}" type="presParOf" srcId="{1DECF5CC-71CB-488F-8C83-566E193B380C}" destId="{3F87B396-4C3B-4FF1-939E-CF31A4B1BF5D}" srcOrd="0" destOrd="0" presId="urn:microsoft.com/office/officeart/2016/7/layout/BasicTimeline"/>
    <dgm:cxn modelId="{628B342B-4897-4D6B-ABA3-D899AAE2DC5B}" type="presParOf" srcId="{1DECF5CC-71CB-488F-8C83-566E193B380C}" destId="{80CD12B4-28AF-4FA7-B212-01FCF6C5F47E}" srcOrd="1" destOrd="0" presId="urn:microsoft.com/office/officeart/2016/7/layout/BasicTimeline"/>
    <dgm:cxn modelId="{D890EA19-427C-4283-9192-1F30B83C06C3}" type="presParOf" srcId="{80CD12B4-28AF-4FA7-B212-01FCF6C5F47E}" destId="{011CA9C3-791A-4A82-8E69-DD68815B767D}" srcOrd="0" destOrd="0" presId="urn:microsoft.com/office/officeart/2016/7/layout/BasicTimeline"/>
    <dgm:cxn modelId="{CC7F394C-F895-47A8-9E81-B8698A48616C}" type="presParOf" srcId="{80CD12B4-28AF-4FA7-B212-01FCF6C5F47E}" destId="{17AD9CAE-D1AE-4FF3-9A24-4C535A7B166E}" srcOrd="1" destOrd="0" presId="urn:microsoft.com/office/officeart/2016/7/layout/BasicTimeline"/>
    <dgm:cxn modelId="{0AE0F476-87E8-4113-B373-E12171C3DD70}" type="presParOf" srcId="{1DECF5CC-71CB-488F-8C83-566E193B380C}" destId="{51F1D2A3-1843-4B5F-884B-9256EE59E555}" srcOrd="2" destOrd="0" presId="urn:microsoft.com/office/officeart/2016/7/layout/BasicTimeline"/>
    <dgm:cxn modelId="{CF7EECC8-3EE4-4DD6-9FE6-8205286F0FCC}" type="presParOf" srcId="{1DECF5CC-71CB-488F-8C83-566E193B380C}" destId="{5E459347-8A73-4E6E-AF19-DC647EDE85B9}" srcOrd="3" destOrd="0" presId="urn:microsoft.com/office/officeart/2016/7/layout/BasicTimeline"/>
    <dgm:cxn modelId="{33A075AA-ACB2-4DB4-B2CB-56526C6F7A97}" type="presParOf" srcId="{1DECF5CC-71CB-488F-8C83-566E193B380C}" destId="{00457859-3628-4CE0-A452-43888627B9A8}" srcOrd="4" destOrd="0" presId="urn:microsoft.com/office/officeart/2016/7/layout/BasicTimeline"/>
    <dgm:cxn modelId="{108FA873-7DBC-41C3-A7D8-F752B90C635D}" type="presParOf" srcId="{F3E2D1B1-D969-4FCA-84E5-B92A060A7859}" destId="{3B863B34-7088-4B5F-98FC-9B6998162C94}" srcOrd="5" destOrd="0" presId="urn:microsoft.com/office/officeart/2016/7/layout/BasicTimeline"/>
    <dgm:cxn modelId="{E5CAEDFA-E053-43B4-8B89-9156F06B6BB1}" type="presParOf" srcId="{F3E2D1B1-D969-4FCA-84E5-B92A060A7859}" destId="{C09A5FEA-F377-4FC9-926F-5AC9C8E08C78}" srcOrd="6" destOrd="0" presId="urn:microsoft.com/office/officeart/2016/7/layout/BasicTimeline"/>
    <dgm:cxn modelId="{8EB53BB5-3D4C-4FDA-B7B5-693C74089C99}" type="presParOf" srcId="{C09A5FEA-F377-4FC9-926F-5AC9C8E08C78}" destId="{4498ECC2-933C-4C00-BF05-4290D9853E25}" srcOrd="0" destOrd="0" presId="urn:microsoft.com/office/officeart/2016/7/layout/BasicTimeline"/>
    <dgm:cxn modelId="{02DBD6A3-71EA-4F19-8BCD-DBF97E9EE8C6}" type="presParOf" srcId="{C09A5FEA-F377-4FC9-926F-5AC9C8E08C78}" destId="{C402CBD2-7A66-4881-8247-B9494FFCB629}" srcOrd="1" destOrd="0" presId="urn:microsoft.com/office/officeart/2016/7/layout/BasicTimeline"/>
    <dgm:cxn modelId="{9BA6F1FD-BBCF-4974-BBF3-FE996935AE30}" type="presParOf" srcId="{C402CBD2-7A66-4881-8247-B9494FFCB629}" destId="{C2323558-156D-4103-9DC9-B685DF663398}" srcOrd="0" destOrd="0" presId="urn:microsoft.com/office/officeart/2016/7/layout/BasicTimeline"/>
    <dgm:cxn modelId="{1A8FB8FE-B284-45F5-9084-38BD02B520FF}" type="presParOf" srcId="{C402CBD2-7A66-4881-8247-B9494FFCB629}" destId="{4F17115B-F1F4-47BB-979F-7FE45F1E9388}" srcOrd="1" destOrd="0" presId="urn:microsoft.com/office/officeart/2016/7/layout/BasicTimeline"/>
    <dgm:cxn modelId="{8F34184D-CE25-4B6B-B5F0-094E7D53FB85}" type="presParOf" srcId="{C09A5FEA-F377-4FC9-926F-5AC9C8E08C78}" destId="{55C55519-5AFE-4A3E-ADE6-282019B71CF7}" srcOrd="2" destOrd="0" presId="urn:microsoft.com/office/officeart/2016/7/layout/BasicTimeline"/>
    <dgm:cxn modelId="{0FF576B7-5456-4722-93EC-5E9DB919CF3B}" type="presParOf" srcId="{C09A5FEA-F377-4FC9-926F-5AC9C8E08C78}" destId="{D2F4BBD4-83A5-485F-96C8-E1269FDF7EC2}" srcOrd="3" destOrd="0" presId="urn:microsoft.com/office/officeart/2016/7/layout/BasicTimeline"/>
    <dgm:cxn modelId="{15B83E84-9C36-4EAF-87A0-B657BCE3E7D6}" type="presParOf" srcId="{C09A5FEA-F377-4FC9-926F-5AC9C8E08C78}" destId="{933380D9-98E6-4277-8538-D3D4A35FB84E}" srcOrd="4" destOrd="0" presId="urn:microsoft.com/office/officeart/2016/7/layout/BasicTimeline"/>
    <dgm:cxn modelId="{50405CEF-D628-4EC9-97A7-9553E7AACE63}" type="presParOf" srcId="{F3E2D1B1-D969-4FCA-84E5-B92A060A7859}" destId="{1364E056-803E-46C8-B8B5-8EE93F304CAF}" srcOrd="7" destOrd="0" presId="urn:microsoft.com/office/officeart/2016/7/layout/BasicTimeline"/>
    <dgm:cxn modelId="{F3A8FE5E-5A10-4909-9D30-94B2F4DDC28C}" type="presParOf" srcId="{F3E2D1B1-D969-4FCA-84E5-B92A060A7859}" destId="{BC7B1C29-397F-40DC-BF6F-0BC2FDF97AC2}" srcOrd="8" destOrd="0" presId="urn:microsoft.com/office/officeart/2016/7/layout/BasicTimeline"/>
    <dgm:cxn modelId="{37C4147B-E442-4A76-8705-4FDB8DE5F3C6}" type="presParOf" srcId="{BC7B1C29-397F-40DC-BF6F-0BC2FDF97AC2}" destId="{F151B77F-3CCA-403C-A436-D2F1971BE845}" srcOrd="0" destOrd="0" presId="urn:microsoft.com/office/officeart/2016/7/layout/BasicTimeline"/>
    <dgm:cxn modelId="{C22E1AAD-9267-4684-B0A0-1699F66DAEED}" type="presParOf" srcId="{BC7B1C29-397F-40DC-BF6F-0BC2FDF97AC2}" destId="{89768B3D-3974-4850-8BBF-250E9C8AB13A}" srcOrd="1" destOrd="0" presId="urn:microsoft.com/office/officeart/2016/7/layout/BasicTimeline"/>
    <dgm:cxn modelId="{F97EF6E6-DB79-4EF7-8974-2E691424B098}" type="presParOf" srcId="{89768B3D-3974-4850-8BBF-250E9C8AB13A}" destId="{2333F7E0-8BB2-41A8-8758-455CF0441660}" srcOrd="0" destOrd="0" presId="urn:microsoft.com/office/officeart/2016/7/layout/BasicTimeline"/>
    <dgm:cxn modelId="{2BEB1BB5-7C8A-4179-8A63-C8A5454DE0D3}" type="presParOf" srcId="{89768B3D-3974-4850-8BBF-250E9C8AB13A}" destId="{D998CBA0-AC35-442F-AFCE-C30D930E103C}" srcOrd="1" destOrd="0" presId="urn:microsoft.com/office/officeart/2016/7/layout/BasicTimeline"/>
    <dgm:cxn modelId="{4FDF66F8-63B8-4948-8589-9A025B186D88}" type="presParOf" srcId="{BC7B1C29-397F-40DC-BF6F-0BC2FDF97AC2}" destId="{F2B2A342-7E9C-4F91-9BF9-315844EF8A1D}" srcOrd="2" destOrd="0" presId="urn:microsoft.com/office/officeart/2016/7/layout/BasicTimeline"/>
    <dgm:cxn modelId="{E5F61EA6-0752-45AE-B6BF-765635EAEDBB}" type="presParOf" srcId="{BC7B1C29-397F-40DC-BF6F-0BC2FDF97AC2}" destId="{88EB988A-CCD2-4A84-AB04-A8DA4064FD42}" srcOrd="3" destOrd="0" presId="urn:microsoft.com/office/officeart/2016/7/layout/BasicTimeline"/>
    <dgm:cxn modelId="{30534A2A-FA11-4D37-8B47-7AC8D1F94002}" type="presParOf" srcId="{BC7B1C29-397F-40DC-BF6F-0BC2FDF97AC2}" destId="{72CBB943-79E2-4ADF-B998-9D966EF274AD}" srcOrd="4" destOrd="0" presId="urn:microsoft.com/office/officeart/2016/7/layout/BasicTimeline"/>
    <dgm:cxn modelId="{C2F8D6FB-CB29-4444-BA92-5C45C41096DB}" type="presParOf" srcId="{F3E2D1B1-D969-4FCA-84E5-B92A060A7859}" destId="{BCBE7C10-F4F0-45F4-A766-1AFF0990D15B}" srcOrd="9" destOrd="0" presId="urn:microsoft.com/office/officeart/2016/7/layout/BasicTimeline"/>
    <dgm:cxn modelId="{C332ADDC-B8D3-4DF3-9B76-214B9C1FB3A0}" type="presParOf" srcId="{F3E2D1B1-D969-4FCA-84E5-B92A060A7859}" destId="{411EC756-857C-48A5-B10E-41C6983AD7BC}" srcOrd="10" destOrd="0" presId="urn:microsoft.com/office/officeart/2016/7/layout/BasicTimeline"/>
    <dgm:cxn modelId="{6DB78309-3BDC-433E-8D30-A37F6A87F242}" type="presParOf" srcId="{411EC756-857C-48A5-B10E-41C6983AD7BC}" destId="{E0DBB7A2-EC83-4339-9802-1DC2284A928B}" srcOrd="0" destOrd="0" presId="urn:microsoft.com/office/officeart/2016/7/layout/BasicTimeline"/>
    <dgm:cxn modelId="{4CF29275-7812-4DEC-B3C9-790D93A70A9B}" type="presParOf" srcId="{411EC756-857C-48A5-B10E-41C6983AD7BC}" destId="{53F8386F-8FCB-4C8D-AD50-1D8E8777BA69}" srcOrd="1" destOrd="0" presId="urn:microsoft.com/office/officeart/2016/7/layout/BasicTimeline"/>
    <dgm:cxn modelId="{3C0D58FB-2C7B-48FA-98E2-87EB67506DEA}" type="presParOf" srcId="{53F8386F-8FCB-4C8D-AD50-1D8E8777BA69}" destId="{4E253F83-DF0E-4D76-AAF1-E79A9E0B5AA3}" srcOrd="0" destOrd="0" presId="urn:microsoft.com/office/officeart/2016/7/layout/BasicTimeline"/>
    <dgm:cxn modelId="{DA1F255C-5913-470E-8DE4-0220805FE6B9}" type="presParOf" srcId="{53F8386F-8FCB-4C8D-AD50-1D8E8777BA69}" destId="{C45305FC-0982-45D6-8541-4E1A368E81C3}" srcOrd="1" destOrd="0" presId="urn:microsoft.com/office/officeart/2016/7/layout/BasicTimeline"/>
    <dgm:cxn modelId="{53BDD881-5B58-417D-B58D-E4CED0805BBD}" type="presParOf" srcId="{411EC756-857C-48A5-B10E-41C6983AD7BC}" destId="{EF7D8E93-2FF5-4367-9CCC-5E1673FDB221}" srcOrd="2" destOrd="0" presId="urn:microsoft.com/office/officeart/2016/7/layout/BasicTimeline"/>
    <dgm:cxn modelId="{8EDAED5C-1C79-4D30-958C-04F7F5C90217}" type="presParOf" srcId="{411EC756-857C-48A5-B10E-41C6983AD7BC}" destId="{851F09DA-595E-44D0-ACE5-2DCCB80FC310}" srcOrd="3" destOrd="0" presId="urn:microsoft.com/office/officeart/2016/7/layout/BasicTimeline"/>
    <dgm:cxn modelId="{84BBF1DB-92B1-4664-B1F2-0DC1C4E9C0E9}" type="presParOf" srcId="{411EC756-857C-48A5-B10E-41C6983AD7BC}" destId="{141CC2F7-EE09-4226-82F4-2331B8C24B5C}"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51EA0-1E19-4494-978E-0CD622CB8033}">
      <dsp:nvSpPr>
        <dsp:cNvPr id="0" name=""/>
        <dsp:cNvSpPr/>
      </dsp:nvSpPr>
      <dsp:spPr>
        <a:xfrm>
          <a:off x="0" y="2576422"/>
          <a:ext cx="11674414" cy="0"/>
        </a:xfrm>
        <a:prstGeom prst="line">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DA5F146-765D-4A42-A86C-358EC368994D}">
      <dsp:nvSpPr>
        <dsp:cNvPr id="0" name=""/>
        <dsp:cNvSpPr/>
      </dsp:nvSpPr>
      <dsp:spPr>
        <a:xfrm>
          <a:off x="180987" y="2767077"/>
          <a:ext cx="2633583" cy="58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Aptos Display" panose="020F0302020204030204"/>
            </a:rPr>
            <a:t>1977</a:t>
          </a:r>
          <a:endParaRPr lang="en-US" sz="1400" kern="1200"/>
        </a:p>
      </dsp:txBody>
      <dsp:txXfrm>
        <a:off x="180987" y="2767077"/>
        <a:ext cx="2633583" cy="582271"/>
      </dsp:txXfrm>
    </dsp:sp>
    <dsp:sp modelId="{CC060092-D7A0-4A02-92E8-B5E5B6CEAF60}">
      <dsp:nvSpPr>
        <dsp:cNvPr id="0" name=""/>
        <dsp:cNvSpPr/>
      </dsp:nvSpPr>
      <dsp:spPr>
        <a:xfrm>
          <a:off x="1425" y="718821"/>
          <a:ext cx="2992708" cy="878559"/>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Aptos Display" panose="020F0302020204030204"/>
            </a:rPr>
            <a:t>Original 8 stripe pride flag created by Gilbert Baker and Lynn Segerblom.</a:t>
          </a:r>
          <a:endParaRPr lang="en-US" sz="1200" kern="1200"/>
        </a:p>
      </dsp:txBody>
      <dsp:txXfrm>
        <a:off x="44313" y="761709"/>
        <a:ext cx="2906932" cy="792783"/>
      </dsp:txXfrm>
    </dsp:sp>
    <dsp:sp modelId="{B785CA4C-2B50-4F2A-A849-A1D2B49360D6}">
      <dsp:nvSpPr>
        <dsp:cNvPr id="0" name=""/>
        <dsp:cNvSpPr/>
      </dsp:nvSpPr>
      <dsp:spPr>
        <a:xfrm>
          <a:off x="1497779" y="1597381"/>
          <a:ext cx="0" cy="97904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E602C2C-3696-4DA7-A722-309F1B9D1FCC}">
      <dsp:nvSpPr>
        <dsp:cNvPr id="0" name=""/>
        <dsp:cNvSpPr/>
      </dsp:nvSpPr>
      <dsp:spPr>
        <a:xfrm>
          <a:off x="1916758" y="1803495"/>
          <a:ext cx="2633583" cy="58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Aptos Display" panose="020F0302020204030204"/>
            </a:rPr>
            <a:t>1978</a:t>
          </a:r>
          <a:endParaRPr lang="en-US" sz="1400" kern="1200"/>
        </a:p>
      </dsp:txBody>
      <dsp:txXfrm>
        <a:off x="1916758" y="1803495"/>
        <a:ext cx="2633583" cy="582271"/>
      </dsp:txXfrm>
    </dsp:sp>
    <dsp:sp modelId="{106EBECD-3C37-4E39-AF50-6317FB4EAE1D}">
      <dsp:nvSpPr>
        <dsp:cNvPr id="0" name=""/>
        <dsp:cNvSpPr/>
      </dsp:nvSpPr>
      <dsp:spPr>
        <a:xfrm>
          <a:off x="1459133" y="2537775"/>
          <a:ext cx="77292" cy="77292"/>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2CB49-A7AF-4B87-A6D0-050D72B86A13}">
      <dsp:nvSpPr>
        <dsp:cNvPr id="0" name=""/>
        <dsp:cNvSpPr/>
      </dsp:nvSpPr>
      <dsp:spPr>
        <a:xfrm>
          <a:off x="1737196" y="3555462"/>
          <a:ext cx="2992708" cy="878559"/>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Aptos Display" panose="020F0302020204030204"/>
            </a:rPr>
            <a:t>The pink was removed after the Paramount flag company dropped it due to pink fabric not being readily available.</a:t>
          </a:r>
          <a:endParaRPr lang="en-US" sz="1200" kern="1200"/>
        </a:p>
      </dsp:txBody>
      <dsp:txXfrm>
        <a:off x="1780084" y="3598350"/>
        <a:ext cx="2906932" cy="792783"/>
      </dsp:txXfrm>
    </dsp:sp>
    <dsp:sp modelId="{D25FA732-9A17-44DF-B0A4-BF85F7511781}">
      <dsp:nvSpPr>
        <dsp:cNvPr id="0" name=""/>
        <dsp:cNvSpPr/>
      </dsp:nvSpPr>
      <dsp:spPr>
        <a:xfrm>
          <a:off x="3233550" y="2576421"/>
          <a:ext cx="0" cy="979040"/>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87B396-4C3B-4FF1-939E-CF31A4B1BF5D}">
      <dsp:nvSpPr>
        <dsp:cNvPr id="0" name=""/>
        <dsp:cNvSpPr/>
      </dsp:nvSpPr>
      <dsp:spPr>
        <a:xfrm>
          <a:off x="3652529" y="2767077"/>
          <a:ext cx="2633583" cy="58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Aptos Display" panose="020F0302020204030204"/>
            </a:rPr>
            <a:t>1979</a:t>
          </a:r>
          <a:endParaRPr lang="en-US" sz="1400" kern="1200"/>
        </a:p>
      </dsp:txBody>
      <dsp:txXfrm>
        <a:off x="3652529" y="2767077"/>
        <a:ext cx="2633583" cy="582271"/>
      </dsp:txXfrm>
    </dsp:sp>
    <dsp:sp modelId="{1CE8FC10-B76E-42FD-B8A0-111759BF34EF}">
      <dsp:nvSpPr>
        <dsp:cNvPr id="0" name=""/>
        <dsp:cNvSpPr/>
      </dsp:nvSpPr>
      <dsp:spPr>
        <a:xfrm>
          <a:off x="3194904" y="2537775"/>
          <a:ext cx="77292" cy="77292"/>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CA9C3-791A-4A82-8E69-DD68815B767D}">
      <dsp:nvSpPr>
        <dsp:cNvPr id="0" name=""/>
        <dsp:cNvSpPr/>
      </dsp:nvSpPr>
      <dsp:spPr>
        <a:xfrm>
          <a:off x="3472967" y="609001"/>
          <a:ext cx="2992708" cy="988379"/>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Aptos Display" panose="020F0302020204030204"/>
            </a:rPr>
            <a:t>Later the blue and turquoise stripes were combined into just one to give it an even number of stripes for the 1979 San Fransisco Gay Freedom Day Parade.</a:t>
          </a:r>
          <a:endParaRPr lang="en-US" sz="1200" kern="1200"/>
        </a:p>
      </dsp:txBody>
      <dsp:txXfrm>
        <a:off x="3521216" y="657250"/>
        <a:ext cx="2896210" cy="891881"/>
      </dsp:txXfrm>
    </dsp:sp>
    <dsp:sp modelId="{51F1D2A3-1843-4B5F-884B-9256EE59E555}">
      <dsp:nvSpPr>
        <dsp:cNvPr id="0" name=""/>
        <dsp:cNvSpPr/>
      </dsp:nvSpPr>
      <dsp:spPr>
        <a:xfrm>
          <a:off x="4969321" y="1597381"/>
          <a:ext cx="0" cy="979040"/>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498ECC2-933C-4C00-BF05-4290D9853E25}">
      <dsp:nvSpPr>
        <dsp:cNvPr id="0" name=""/>
        <dsp:cNvSpPr/>
      </dsp:nvSpPr>
      <dsp:spPr>
        <a:xfrm>
          <a:off x="5388301" y="1803495"/>
          <a:ext cx="2633583" cy="58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Aptos Display" panose="020F0302020204030204"/>
            </a:rPr>
            <a:t>2017</a:t>
          </a:r>
        </a:p>
      </dsp:txBody>
      <dsp:txXfrm>
        <a:off x="5388301" y="1803495"/>
        <a:ext cx="2633583" cy="582271"/>
      </dsp:txXfrm>
    </dsp:sp>
    <dsp:sp modelId="{5E459347-8A73-4E6E-AF19-DC647EDE85B9}">
      <dsp:nvSpPr>
        <dsp:cNvPr id="0" name=""/>
        <dsp:cNvSpPr/>
      </dsp:nvSpPr>
      <dsp:spPr>
        <a:xfrm>
          <a:off x="4930675" y="2537775"/>
          <a:ext cx="77292" cy="77292"/>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23558-156D-4103-9DC9-B685DF663398}">
      <dsp:nvSpPr>
        <dsp:cNvPr id="0" name=""/>
        <dsp:cNvSpPr/>
      </dsp:nvSpPr>
      <dsp:spPr>
        <a:xfrm>
          <a:off x="5208738" y="3555462"/>
          <a:ext cx="2992708" cy="1180564"/>
        </a:xfrm>
        <a:prstGeom prst="round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Aptos Display" panose="020F0302020204030204"/>
            </a:rPr>
            <a:t>Black and brown stripes were added for Philadelphia Pride in 2017 to represent people of colour and show support for the racial discrimination they experienced on the gay scene.</a:t>
          </a:r>
        </a:p>
      </dsp:txBody>
      <dsp:txXfrm>
        <a:off x="5266368" y="3613092"/>
        <a:ext cx="2877448" cy="1065304"/>
      </dsp:txXfrm>
    </dsp:sp>
    <dsp:sp modelId="{55C55519-5AFE-4A3E-ADE6-282019B71CF7}">
      <dsp:nvSpPr>
        <dsp:cNvPr id="0" name=""/>
        <dsp:cNvSpPr/>
      </dsp:nvSpPr>
      <dsp:spPr>
        <a:xfrm>
          <a:off x="6705093" y="2576421"/>
          <a:ext cx="0" cy="97904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151B77F-3CCA-403C-A436-D2F1971BE845}">
      <dsp:nvSpPr>
        <dsp:cNvPr id="0" name=""/>
        <dsp:cNvSpPr/>
      </dsp:nvSpPr>
      <dsp:spPr>
        <a:xfrm>
          <a:off x="7124072" y="2767077"/>
          <a:ext cx="2633583" cy="58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0" kern="1200">
              <a:latin typeface="Aptos Display" panose="020F0302020204030204"/>
            </a:rPr>
            <a:t>2018</a:t>
          </a:r>
        </a:p>
      </dsp:txBody>
      <dsp:txXfrm>
        <a:off x="7124072" y="2767077"/>
        <a:ext cx="2633583" cy="582271"/>
      </dsp:txXfrm>
    </dsp:sp>
    <dsp:sp modelId="{D2F4BBD4-83A5-485F-96C8-E1269FDF7EC2}">
      <dsp:nvSpPr>
        <dsp:cNvPr id="0" name=""/>
        <dsp:cNvSpPr/>
      </dsp:nvSpPr>
      <dsp:spPr>
        <a:xfrm>
          <a:off x="6666446" y="2537775"/>
          <a:ext cx="77292" cy="77292"/>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3F7E0-8BB2-41A8-8758-455CF0441660}">
      <dsp:nvSpPr>
        <dsp:cNvPr id="0" name=""/>
        <dsp:cNvSpPr/>
      </dsp:nvSpPr>
      <dsp:spPr>
        <a:xfrm>
          <a:off x="6944509" y="609001"/>
          <a:ext cx="2992708" cy="988379"/>
        </a:xfrm>
        <a:prstGeom prst="round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Aptos Display" panose="020F0302020204030204"/>
            </a:rPr>
            <a:t>3 more stripes were added for Seattle pride adding the colours of the trans flag as well as the two added for POC in the Philadelphia pride flag. </a:t>
          </a:r>
        </a:p>
      </dsp:txBody>
      <dsp:txXfrm>
        <a:off x="6992758" y="657250"/>
        <a:ext cx="2896210" cy="891881"/>
      </dsp:txXfrm>
    </dsp:sp>
    <dsp:sp modelId="{F2B2A342-7E9C-4F91-9BF9-315844EF8A1D}">
      <dsp:nvSpPr>
        <dsp:cNvPr id="0" name=""/>
        <dsp:cNvSpPr/>
      </dsp:nvSpPr>
      <dsp:spPr>
        <a:xfrm>
          <a:off x="8440864" y="1597381"/>
          <a:ext cx="0" cy="979040"/>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0DBB7A2-EC83-4339-9802-1DC2284A928B}">
      <dsp:nvSpPr>
        <dsp:cNvPr id="0" name=""/>
        <dsp:cNvSpPr/>
      </dsp:nvSpPr>
      <dsp:spPr>
        <a:xfrm>
          <a:off x="8859843" y="1803495"/>
          <a:ext cx="2633583" cy="58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0" kern="1200">
              <a:latin typeface="Aptos Display" panose="020F0302020204030204"/>
            </a:rPr>
            <a:t>2021</a:t>
          </a:r>
        </a:p>
      </dsp:txBody>
      <dsp:txXfrm>
        <a:off x="8859843" y="1803495"/>
        <a:ext cx="2633583" cy="582271"/>
      </dsp:txXfrm>
    </dsp:sp>
    <dsp:sp modelId="{88EB988A-CCD2-4A84-AB04-A8DA4064FD42}">
      <dsp:nvSpPr>
        <dsp:cNvPr id="0" name=""/>
        <dsp:cNvSpPr/>
      </dsp:nvSpPr>
      <dsp:spPr>
        <a:xfrm>
          <a:off x="8402217" y="2537775"/>
          <a:ext cx="77292" cy="77292"/>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253F83-DF0E-4D76-AAF1-E79A9E0B5AA3}">
      <dsp:nvSpPr>
        <dsp:cNvPr id="0" name=""/>
        <dsp:cNvSpPr/>
      </dsp:nvSpPr>
      <dsp:spPr>
        <a:xfrm>
          <a:off x="8680280" y="3555462"/>
          <a:ext cx="2992708" cy="1597381"/>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0" kern="1200">
              <a:latin typeface="Aptos Display" panose="020F0302020204030204"/>
            </a:rPr>
            <a:t>Valentino </a:t>
          </a:r>
          <a:r>
            <a:rPr lang="en-US" sz="1200" b="0" kern="1200" err="1">
              <a:latin typeface="Aptos Display" panose="020F0302020204030204"/>
            </a:rPr>
            <a:t>Vecchietti</a:t>
          </a:r>
          <a:r>
            <a:rPr lang="en-US" sz="1200" b="0" kern="1200">
              <a:latin typeface="Aptos Display" panose="020F0302020204030204"/>
            </a:rPr>
            <a:t> created the Intersex-Inclusive Progress Pride Flag which has the yellow chevron with a purple circle to represent intersex people, blue, pink and white chevrons to represent trans people and the brown and black chevrons to represent POCs. The black chevron also represents the affect AIDs had on the LGBTQ community</a:t>
          </a:r>
        </a:p>
      </dsp:txBody>
      <dsp:txXfrm>
        <a:off x="8758258" y="3633440"/>
        <a:ext cx="2836752" cy="1441425"/>
      </dsp:txXfrm>
    </dsp:sp>
    <dsp:sp modelId="{EF7D8E93-2FF5-4367-9CCC-5E1673FDB221}">
      <dsp:nvSpPr>
        <dsp:cNvPr id="0" name=""/>
        <dsp:cNvSpPr/>
      </dsp:nvSpPr>
      <dsp:spPr>
        <a:xfrm>
          <a:off x="10176635" y="2576421"/>
          <a:ext cx="0" cy="97904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51F09DA-595E-44D0-ACE5-2DCCB80FC310}">
      <dsp:nvSpPr>
        <dsp:cNvPr id="0" name=""/>
        <dsp:cNvSpPr/>
      </dsp:nvSpPr>
      <dsp:spPr>
        <a:xfrm>
          <a:off x="10137989" y="2537775"/>
          <a:ext cx="77292" cy="77292"/>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D9713-E1A6-4985-8048-1EEB33BE06AD}" type="datetimeFigureOut">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74C0B-04EC-4AD1-9AF1-B6F6F61D534C}" type="slidenum">
              <a:t>‹#›</a:t>
            </a:fld>
            <a:endParaRPr lang="en-US"/>
          </a:p>
        </p:txBody>
      </p:sp>
    </p:spTree>
    <p:extLst>
      <p:ext uri="{BB962C8B-B14F-4D97-AF65-F5344CB8AC3E}">
        <p14:creationId xmlns:p14="http://schemas.microsoft.com/office/powerpoint/2010/main" val="19938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Lesbian, gay, bisexual, trans, questioning, intersex, asexual, aromantic, sapphic, </a:t>
            </a:r>
            <a:r>
              <a:rPr lang="en-US" err="1">
                <a:ea typeface="Calibri"/>
                <a:cs typeface="Calibri"/>
              </a:rPr>
              <a:t>achillean</a:t>
            </a:r>
            <a:r>
              <a:rPr lang="en-US">
                <a:ea typeface="Calibri"/>
                <a:cs typeface="Calibri"/>
              </a:rPr>
              <a:t>, </a:t>
            </a:r>
            <a:r>
              <a:rPr lang="en-US" err="1">
                <a:ea typeface="Calibri"/>
                <a:cs typeface="Calibri"/>
              </a:rPr>
              <a:t>aroace</a:t>
            </a:r>
            <a:r>
              <a:rPr lang="en-US">
                <a:ea typeface="Calibri"/>
                <a:cs typeface="Calibri"/>
              </a:rPr>
              <a:t>, polyamorous, nonbinary</a:t>
            </a:r>
          </a:p>
        </p:txBody>
      </p:sp>
      <p:sp>
        <p:nvSpPr>
          <p:cNvPr id="4" name="Slide Number Placeholder 3"/>
          <p:cNvSpPr>
            <a:spLocks noGrp="1"/>
          </p:cNvSpPr>
          <p:nvPr>
            <p:ph type="sldNum" sz="quarter" idx="5"/>
          </p:nvPr>
        </p:nvSpPr>
        <p:spPr/>
        <p:txBody>
          <a:bodyPr/>
          <a:lstStyle/>
          <a:p>
            <a:fld id="{65574C0B-04EC-4AD1-9AF1-B6F6F61D534C}" type="slidenum">
              <a:t>4</a:t>
            </a:fld>
            <a:endParaRPr lang="en-US"/>
          </a:p>
        </p:txBody>
      </p:sp>
    </p:spTree>
    <p:extLst>
      <p:ext uri="{BB962C8B-B14F-4D97-AF65-F5344CB8AC3E}">
        <p14:creationId xmlns:p14="http://schemas.microsoft.com/office/powerpoint/2010/main" val="64790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0" Type="http://schemas.openxmlformats.org/officeDocument/2006/relationships/image" Target="../media/image5.jpe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y the rainbow flag is now one of many during Pride month">
            <a:extLst>
              <a:ext uri="{FF2B5EF4-FFF2-40B4-BE49-F238E27FC236}">
                <a16:creationId xmlns:a16="http://schemas.microsoft.com/office/drawing/2014/main" id="{F4A0B76E-1BD4-6656-9492-FDCF452C6736}"/>
              </a:ext>
            </a:extLst>
          </p:cNvPr>
          <p:cNvPicPr>
            <a:picLocks noChangeAspect="1"/>
          </p:cNvPicPr>
          <p:nvPr/>
        </p:nvPicPr>
        <p:blipFill>
          <a:blip r:embed="rId2">
            <a:alphaModFix amt="50000"/>
          </a:blip>
          <a:srcRect b="881"/>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rPr>
              <a:t>LGBTQIA+ identities</a:t>
            </a: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rPr>
              <a:t>And their flags</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3E3"/>
        </a:solidFill>
        <a:effectLst/>
      </p:bgPr>
    </p:bg>
    <p:spTree>
      <p:nvGrpSpPr>
        <p:cNvPr id="1" name=""/>
        <p:cNvGrpSpPr/>
        <p:nvPr/>
      </p:nvGrpSpPr>
      <p:grpSpPr>
        <a:xfrm>
          <a:off x="0" y="0"/>
          <a:ext cx="0" cy="0"/>
          <a:chOff x="0" y="0"/>
          <a:chExt cx="0" cy="0"/>
        </a:xfrm>
      </p:grpSpPr>
      <p:graphicFrame>
        <p:nvGraphicFramePr>
          <p:cNvPr id="212" name="Diagram 211">
            <a:extLst>
              <a:ext uri="{FF2B5EF4-FFF2-40B4-BE49-F238E27FC236}">
                <a16:creationId xmlns:a16="http://schemas.microsoft.com/office/drawing/2014/main" id="{F1B74CAF-7EEF-8C0D-A2EE-4E2B563E2395}"/>
              </a:ext>
            </a:extLst>
          </p:cNvPr>
          <p:cNvGraphicFramePr/>
          <p:nvPr>
            <p:extLst>
              <p:ext uri="{D42A27DB-BD31-4B8C-83A1-F6EECF244321}">
                <p14:modId xmlns:p14="http://schemas.microsoft.com/office/powerpoint/2010/main" val="3910769771"/>
              </p:ext>
            </p:extLst>
          </p:nvPr>
        </p:nvGraphicFramePr>
        <p:xfrm>
          <a:off x="201283" y="1226390"/>
          <a:ext cx="11674415" cy="5152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52C2C79-AE25-AA30-AC7D-CDF2F4A6F83C}"/>
              </a:ext>
            </a:extLst>
          </p:cNvPr>
          <p:cNvSpPr>
            <a:spLocks noGrp="1"/>
          </p:cNvSpPr>
          <p:nvPr>
            <p:ph type="title"/>
          </p:nvPr>
        </p:nvSpPr>
        <p:spPr>
          <a:xfrm>
            <a:off x="3052313" y="293238"/>
            <a:ext cx="9811110" cy="1153035"/>
          </a:xfrm>
        </p:spPr>
        <p:txBody>
          <a:bodyPr/>
          <a:lstStyle/>
          <a:p>
            <a:r>
              <a:rPr lang="en-US"/>
              <a:t>History of the pride flag</a:t>
            </a:r>
          </a:p>
        </p:txBody>
      </p:sp>
      <p:pic>
        <p:nvPicPr>
          <p:cNvPr id="8" name="Picture 7" descr="File:Gay flag 8.svg - Wikipedia">
            <a:extLst>
              <a:ext uri="{FF2B5EF4-FFF2-40B4-BE49-F238E27FC236}">
                <a16:creationId xmlns:a16="http://schemas.microsoft.com/office/drawing/2014/main" id="{BA3A2A79-5B4F-D12A-0E09-073A5B127569}"/>
              </a:ext>
            </a:extLst>
          </p:cNvPr>
          <p:cNvPicPr>
            <a:picLocks noChangeAspect="1"/>
          </p:cNvPicPr>
          <p:nvPr/>
        </p:nvPicPr>
        <p:blipFill>
          <a:blip r:embed="rId7"/>
          <a:stretch>
            <a:fillRect/>
          </a:stretch>
        </p:blipFill>
        <p:spPr>
          <a:xfrm>
            <a:off x="201557" y="1451000"/>
            <a:ext cx="3182428" cy="1828085"/>
          </a:xfrm>
          <a:prstGeom prst="rect">
            <a:avLst/>
          </a:prstGeom>
        </p:spPr>
      </p:pic>
      <p:pic>
        <p:nvPicPr>
          <p:cNvPr id="9" name="Picture 8" descr="File:Gay flag 7.svg - Wikipedia">
            <a:extLst>
              <a:ext uri="{FF2B5EF4-FFF2-40B4-BE49-F238E27FC236}">
                <a16:creationId xmlns:a16="http://schemas.microsoft.com/office/drawing/2014/main" id="{01510C3A-93F3-E64D-0423-57A906A56410}"/>
              </a:ext>
            </a:extLst>
          </p:cNvPr>
          <p:cNvPicPr>
            <a:picLocks noChangeAspect="1"/>
          </p:cNvPicPr>
          <p:nvPr/>
        </p:nvPicPr>
        <p:blipFill>
          <a:blip r:embed="rId8"/>
          <a:stretch>
            <a:fillRect/>
          </a:stretch>
        </p:blipFill>
        <p:spPr>
          <a:xfrm>
            <a:off x="1790706" y="4513621"/>
            <a:ext cx="3182429" cy="1817042"/>
          </a:xfrm>
          <a:prstGeom prst="rect">
            <a:avLst/>
          </a:prstGeom>
        </p:spPr>
      </p:pic>
      <p:pic>
        <p:nvPicPr>
          <p:cNvPr id="10" name="Picture 9" descr="LGBTQ+ Pride Flags and What They Stand For | Volvo Group">
            <a:extLst>
              <a:ext uri="{FF2B5EF4-FFF2-40B4-BE49-F238E27FC236}">
                <a16:creationId xmlns:a16="http://schemas.microsoft.com/office/drawing/2014/main" id="{2CB266CD-46D2-DA27-8570-DB049D9157F6}"/>
              </a:ext>
            </a:extLst>
          </p:cNvPr>
          <p:cNvPicPr>
            <a:picLocks noChangeAspect="1"/>
          </p:cNvPicPr>
          <p:nvPr/>
        </p:nvPicPr>
        <p:blipFill>
          <a:blip r:embed="rId9"/>
          <a:stretch>
            <a:fillRect/>
          </a:stretch>
        </p:blipFill>
        <p:spPr>
          <a:xfrm>
            <a:off x="3642395" y="1450919"/>
            <a:ext cx="3168051" cy="1826419"/>
          </a:xfrm>
          <a:prstGeom prst="rect">
            <a:avLst/>
          </a:prstGeom>
        </p:spPr>
      </p:pic>
      <p:pic>
        <p:nvPicPr>
          <p:cNvPr id="11" name="Picture 10" descr="Pride: What is the Progress Pride flag? - BBC Newsround">
            <a:extLst>
              <a:ext uri="{FF2B5EF4-FFF2-40B4-BE49-F238E27FC236}">
                <a16:creationId xmlns:a16="http://schemas.microsoft.com/office/drawing/2014/main" id="{06FD0F07-CF0D-CB1F-8762-7B0E11221B5B}"/>
              </a:ext>
            </a:extLst>
          </p:cNvPr>
          <p:cNvPicPr>
            <a:picLocks noChangeAspect="1"/>
          </p:cNvPicPr>
          <p:nvPr/>
        </p:nvPicPr>
        <p:blipFill>
          <a:blip r:embed="rId10"/>
          <a:stretch>
            <a:fillRect/>
          </a:stretch>
        </p:blipFill>
        <p:spPr>
          <a:xfrm>
            <a:off x="8676945" y="4507436"/>
            <a:ext cx="3211185" cy="1891161"/>
          </a:xfrm>
          <a:prstGeom prst="rect">
            <a:avLst/>
          </a:prstGeom>
        </p:spPr>
      </p:pic>
      <p:pic>
        <p:nvPicPr>
          <p:cNvPr id="4" name="Picture 3" descr="A group of different colors of different colors&#10;&#10;Description automatically generated">
            <a:extLst>
              <a:ext uri="{FF2B5EF4-FFF2-40B4-BE49-F238E27FC236}">
                <a16:creationId xmlns:a16="http://schemas.microsoft.com/office/drawing/2014/main" id="{B3403338-371A-3800-3141-D02432168C4F}"/>
              </a:ext>
            </a:extLst>
          </p:cNvPr>
          <p:cNvPicPr>
            <a:picLocks noChangeAspect="1"/>
          </p:cNvPicPr>
          <p:nvPr/>
        </p:nvPicPr>
        <p:blipFill>
          <a:blip r:embed="rId11"/>
          <a:srcRect l="50717" b="-1772"/>
          <a:stretch/>
        </p:blipFill>
        <p:spPr>
          <a:xfrm>
            <a:off x="7085250" y="1469268"/>
            <a:ext cx="3186942" cy="1806717"/>
          </a:xfrm>
          <a:prstGeom prst="rect">
            <a:avLst/>
          </a:prstGeom>
        </p:spPr>
      </p:pic>
      <p:pic>
        <p:nvPicPr>
          <p:cNvPr id="3" name="Picture 2" descr="A group of different colors of different colors&#10;&#10;Description automatically generated">
            <a:extLst>
              <a:ext uri="{FF2B5EF4-FFF2-40B4-BE49-F238E27FC236}">
                <a16:creationId xmlns:a16="http://schemas.microsoft.com/office/drawing/2014/main" id="{D5A323EA-66F3-BE5C-CBC6-FA4FB90F3182}"/>
              </a:ext>
            </a:extLst>
          </p:cNvPr>
          <p:cNvPicPr>
            <a:picLocks noChangeAspect="1"/>
          </p:cNvPicPr>
          <p:nvPr/>
        </p:nvPicPr>
        <p:blipFill>
          <a:blip r:embed="rId11"/>
          <a:srcRect r="50625" b="-1464"/>
          <a:stretch/>
        </p:blipFill>
        <p:spPr>
          <a:xfrm>
            <a:off x="5116686" y="4516123"/>
            <a:ext cx="3412466" cy="1869449"/>
          </a:xfrm>
          <a:prstGeom prst="rect">
            <a:avLst/>
          </a:prstGeom>
        </p:spPr>
      </p:pic>
    </p:spTree>
    <p:extLst>
      <p:ext uri="{BB962C8B-B14F-4D97-AF65-F5344CB8AC3E}">
        <p14:creationId xmlns:p14="http://schemas.microsoft.com/office/powerpoint/2010/main" val="359221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B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0CBE-F309-5067-18CF-5A105F2DA2A1}"/>
              </a:ext>
            </a:extLst>
          </p:cNvPr>
          <p:cNvSpPr>
            <a:spLocks noGrp="1"/>
          </p:cNvSpPr>
          <p:nvPr>
            <p:ph type="title"/>
          </p:nvPr>
        </p:nvSpPr>
        <p:spPr>
          <a:xfrm>
            <a:off x="3952875" y="2403475"/>
            <a:ext cx="4600575" cy="1335088"/>
          </a:xfrm>
        </p:spPr>
        <p:txBody>
          <a:bodyPr>
            <a:normAutofit/>
          </a:bodyPr>
          <a:lstStyle/>
          <a:p>
            <a:r>
              <a:rPr lang="en-US" sz="6600"/>
              <a:t>Quiz time !!</a:t>
            </a:r>
          </a:p>
        </p:txBody>
      </p:sp>
      <p:sp>
        <p:nvSpPr>
          <p:cNvPr id="3" name="Content Placeholder 2">
            <a:extLst>
              <a:ext uri="{FF2B5EF4-FFF2-40B4-BE49-F238E27FC236}">
                <a16:creationId xmlns:a16="http://schemas.microsoft.com/office/drawing/2014/main" id="{72CC08C2-637A-63C9-4B2C-2F9642135C5A}"/>
              </a:ext>
            </a:extLst>
          </p:cNvPr>
          <p:cNvSpPr>
            <a:spLocks noGrp="1"/>
          </p:cNvSpPr>
          <p:nvPr>
            <p:ph idx="1"/>
          </p:nvPr>
        </p:nvSpPr>
        <p:spPr>
          <a:xfrm>
            <a:off x="838200" y="4130675"/>
            <a:ext cx="10515600" cy="569913"/>
          </a:xfrm>
        </p:spPr>
        <p:txBody>
          <a:bodyPr vert="horz" lIns="91440" tIns="45720" rIns="91440" bIns="45720" rtlCol="0" anchor="t">
            <a:normAutofit/>
          </a:bodyPr>
          <a:lstStyle/>
          <a:p>
            <a:pPr marL="0" indent="0">
              <a:buNone/>
            </a:pPr>
            <a:r>
              <a:rPr lang="en-US"/>
              <a:t>How many of these more commonly known identities can you name</a:t>
            </a:r>
          </a:p>
        </p:txBody>
      </p:sp>
    </p:spTree>
    <p:extLst>
      <p:ext uri="{BB962C8B-B14F-4D97-AF65-F5344CB8AC3E}">
        <p14:creationId xmlns:p14="http://schemas.microsoft.com/office/powerpoint/2010/main" val="389167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D6"/>
        </a:solidFill>
        <a:effectLst/>
      </p:bgPr>
    </p:bg>
    <p:spTree>
      <p:nvGrpSpPr>
        <p:cNvPr id="1" name=""/>
        <p:cNvGrpSpPr/>
        <p:nvPr/>
      </p:nvGrpSpPr>
      <p:grpSpPr>
        <a:xfrm>
          <a:off x="0" y="0"/>
          <a:ext cx="0" cy="0"/>
          <a:chOff x="0" y="0"/>
          <a:chExt cx="0" cy="0"/>
        </a:xfrm>
      </p:grpSpPr>
      <p:pic>
        <p:nvPicPr>
          <p:cNvPr id="3" name="Picture 2" descr="Lesbian Pride Outdoor Quality Flag - MrFlag">
            <a:extLst>
              <a:ext uri="{FF2B5EF4-FFF2-40B4-BE49-F238E27FC236}">
                <a16:creationId xmlns:a16="http://schemas.microsoft.com/office/drawing/2014/main" id="{0402638B-D39E-385C-B607-6FB5A5D71BDD}"/>
              </a:ext>
            </a:extLst>
          </p:cNvPr>
          <p:cNvPicPr>
            <a:picLocks noChangeAspect="1"/>
          </p:cNvPicPr>
          <p:nvPr/>
        </p:nvPicPr>
        <p:blipFill>
          <a:blip r:embed="rId3"/>
          <a:stretch>
            <a:fillRect/>
          </a:stretch>
        </p:blipFill>
        <p:spPr>
          <a:xfrm>
            <a:off x="62922" y="40775"/>
            <a:ext cx="3516745" cy="2230343"/>
          </a:xfrm>
          <a:prstGeom prst="rect">
            <a:avLst/>
          </a:prstGeom>
        </p:spPr>
      </p:pic>
      <p:pic>
        <p:nvPicPr>
          <p:cNvPr id="4" name="Picture 3" descr="A close up of a flag&#10;&#10;Description automatically generated">
            <a:extLst>
              <a:ext uri="{FF2B5EF4-FFF2-40B4-BE49-F238E27FC236}">
                <a16:creationId xmlns:a16="http://schemas.microsoft.com/office/drawing/2014/main" id="{F7EB3DC3-AE63-07BE-1DB6-C9D956A3B748}"/>
              </a:ext>
            </a:extLst>
          </p:cNvPr>
          <p:cNvPicPr>
            <a:picLocks noChangeAspect="1"/>
          </p:cNvPicPr>
          <p:nvPr/>
        </p:nvPicPr>
        <p:blipFill>
          <a:blip r:embed="rId4"/>
          <a:stretch>
            <a:fillRect/>
          </a:stretch>
        </p:blipFill>
        <p:spPr>
          <a:xfrm>
            <a:off x="58305" y="4570680"/>
            <a:ext cx="3576122" cy="2228767"/>
          </a:xfrm>
          <a:prstGeom prst="rect">
            <a:avLst/>
          </a:prstGeom>
        </p:spPr>
      </p:pic>
      <p:pic>
        <p:nvPicPr>
          <p:cNvPr id="7" name="Picture 6" descr="A red blue and pink flag&#10;&#10;Description automatically generated">
            <a:extLst>
              <a:ext uri="{FF2B5EF4-FFF2-40B4-BE49-F238E27FC236}">
                <a16:creationId xmlns:a16="http://schemas.microsoft.com/office/drawing/2014/main" id="{500F8E51-D007-B1A8-1C20-164E19E5F2FC}"/>
              </a:ext>
            </a:extLst>
          </p:cNvPr>
          <p:cNvPicPr>
            <a:picLocks noChangeAspect="1"/>
          </p:cNvPicPr>
          <p:nvPr/>
        </p:nvPicPr>
        <p:blipFill>
          <a:blip r:embed="rId5"/>
          <a:stretch>
            <a:fillRect/>
          </a:stretch>
        </p:blipFill>
        <p:spPr>
          <a:xfrm>
            <a:off x="4332102" y="41563"/>
            <a:ext cx="3527509" cy="2222172"/>
          </a:xfrm>
          <a:prstGeom prst="rect">
            <a:avLst/>
          </a:prstGeom>
        </p:spPr>
      </p:pic>
      <p:pic>
        <p:nvPicPr>
          <p:cNvPr id="8" name="Picture 7" descr="A blue and pink flag&#10;&#10;Description automatically generated">
            <a:extLst>
              <a:ext uri="{FF2B5EF4-FFF2-40B4-BE49-F238E27FC236}">
                <a16:creationId xmlns:a16="http://schemas.microsoft.com/office/drawing/2014/main" id="{1012D2BE-5D46-9A1E-EA90-CDD29F7E072B}"/>
              </a:ext>
            </a:extLst>
          </p:cNvPr>
          <p:cNvPicPr>
            <a:picLocks noChangeAspect="1"/>
          </p:cNvPicPr>
          <p:nvPr/>
        </p:nvPicPr>
        <p:blipFill>
          <a:blip r:embed="rId6"/>
          <a:stretch>
            <a:fillRect/>
          </a:stretch>
        </p:blipFill>
        <p:spPr>
          <a:xfrm>
            <a:off x="8586973" y="43214"/>
            <a:ext cx="3529610" cy="2256806"/>
          </a:xfrm>
          <a:prstGeom prst="rect">
            <a:avLst/>
          </a:prstGeom>
        </p:spPr>
      </p:pic>
      <p:pic>
        <p:nvPicPr>
          <p:cNvPr id="9" name="Picture 8" descr="A white question mark in a rainbow flag&#10;&#10;Description automatically generated">
            <a:extLst>
              <a:ext uri="{FF2B5EF4-FFF2-40B4-BE49-F238E27FC236}">
                <a16:creationId xmlns:a16="http://schemas.microsoft.com/office/drawing/2014/main" id="{29CFD717-70CC-D689-B946-755A3A427450}"/>
              </a:ext>
            </a:extLst>
          </p:cNvPr>
          <p:cNvPicPr>
            <a:picLocks noChangeAspect="1"/>
          </p:cNvPicPr>
          <p:nvPr/>
        </p:nvPicPr>
        <p:blipFill>
          <a:blip r:embed="rId7"/>
          <a:stretch>
            <a:fillRect/>
          </a:stretch>
        </p:blipFill>
        <p:spPr>
          <a:xfrm>
            <a:off x="58304" y="2299113"/>
            <a:ext cx="3526641" cy="2227118"/>
          </a:xfrm>
          <a:prstGeom prst="rect">
            <a:avLst/>
          </a:prstGeom>
        </p:spPr>
      </p:pic>
      <p:pic>
        <p:nvPicPr>
          <p:cNvPr id="10" name="Picture 9" descr="A purple circle on a yellow background&#10;&#10;Description automatically generated">
            <a:extLst>
              <a:ext uri="{FF2B5EF4-FFF2-40B4-BE49-F238E27FC236}">
                <a16:creationId xmlns:a16="http://schemas.microsoft.com/office/drawing/2014/main" id="{BE5EBBB9-12F5-DB9D-E7CC-D098CCAB1302}"/>
              </a:ext>
            </a:extLst>
          </p:cNvPr>
          <p:cNvPicPr>
            <a:picLocks noChangeAspect="1"/>
          </p:cNvPicPr>
          <p:nvPr/>
        </p:nvPicPr>
        <p:blipFill>
          <a:blip r:embed="rId8"/>
          <a:stretch>
            <a:fillRect/>
          </a:stretch>
        </p:blipFill>
        <p:spPr>
          <a:xfrm>
            <a:off x="4337050" y="2299115"/>
            <a:ext cx="3519054" cy="2256806"/>
          </a:xfrm>
          <a:prstGeom prst="rect">
            <a:avLst/>
          </a:prstGeom>
        </p:spPr>
      </p:pic>
      <p:pic>
        <p:nvPicPr>
          <p:cNvPr id="11" name="Picture 10" descr="A flag with different colors&#10;&#10;Description automatically generated">
            <a:extLst>
              <a:ext uri="{FF2B5EF4-FFF2-40B4-BE49-F238E27FC236}">
                <a16:creationId xmlns:a16="http://schemas.microsoft.com/office/drawing/2014/main" id="{0CAE9859-717D-B8D5-2095-65D7AE37D72D}"/>
              </a:ext>
            </a:extLst>
          </p:cNvPr>
          <p:cNvPicPr>
            <a:picLocks noChangeAspect="1"/>
          </p:cNvPicPr>
          <p:nvPr/>
        </p:nvPicPr>
        <p:blipFill>
          <a:blip r:embed="rId9"/>
          <a:stretch>
            <a:fillRect/>
          </a:stretch>
        </p:blipFill>
        <p:spPr>
          <a:xfrm>
            <a:off x="8586765" y="2318905"/>
            <a:ext cx="3526642" cy="2220685"/>
          </a:xfrm>
          <a:prstGeom prst="rect">
            <a:avLst/>
          </a:prstGeom>
        </p:spPr>
      </p:pic>
      <p:pic>
        <p:nvPicPr>
          <p:cNvPr id="12" name="Picture 11" descr="A green white and black flag&#10;&#10;Description automatically generated">
            <a:extLst>
              <a:ext uri="{FF2B5EF4-FFF2-40B4-BE49-F238E27FC236}">
                <a16:creationId xmlns:a16="http://schemas.microsoft.com/office/drawing/2014/main" id="{C6CF4747-D3CE-B7B0-3D02-3FA8837E2412}"/>
              </a:ext>
            </a:extLst>
          </p:cNvPr>
          <p:cNvPicPr>
            <a:picLocks noChangeAspect="1"/>
          </p:cNvPicPr>
          <p:nvPr/>
        </p:nvPicPr>
        <p:blipFill>
          <a:blip r:embed="rId10"/>
          <a:stretch>
            <a:fillRect/>
          </a:stretch>
        </p:blipFill>
        <p:spPr>
          <a:xfrm>
            <a:off x="8582559" y="4566000"/>
            <a:ext cx="3516745" cy="2255157"/>
          </a:xfrm>
          <a:prstGeom prst="rect">
            <a:avLst/>
          </a:prstGeom>
        </p:spPr>
      </p:pic>
      <p:pic>
        <p:nvPicPr>
          <p:cNvPr id="17" name="Picture 16" descr="A close up of a flag&#10;&#10;Description automatically generated">
            <a:extLst>
              <a:ext uri="{FF2B5EF4-FFF2-40B4-BE49-F238E27FC236}">
                <a16:creationId xmlns:a16="http://schemas.microsoft.com/office/drawing/2014/main" id="{9CC7C767-BF7E-B03C-8BF4-AF3FE03C790C}"/>
              </a:ext>
            </a:extLst>
          </p:cNvPr>
          <p:cNvPicPr>
            <a:picLocks noChangeAspect="1"/>
          </p:cNvPicPr>
          <p:nvPr/>
        </p:nvPicPr>
        <p:blipFill>
          <a:blip r:embed="rId11"/>
          <a:stretch>
            <a:fillRect/>
          </a:stretch>
        </p:blipFill>
        <p:spPr>
          <a:xfrm>
            <a:off x="4319237" y="4582802"/>
            <a:ext cx="3521239" cy="2212274"/>
          </a:xfrm>
          <a:prstGeom prst="rect">
            <a:avLst/>
          </a:prstGeom>
        </p:spPr>
      </p:pic>
      <p:pic>
        <p:nvPicPr>
          <p:cNvPr id="15" name="Picture 14" descr="A colorful flag with white blue yellow and orange stripes&#10;&#10;Description automatically generated">
            <a:extLst>
              <a:ext uri="{FF2B5EF4-FFF2-40B4-BE49-F238E27FC236}">
                <a16:creationId xmlns:a16="http://schemas.microsoft.com/office/drawing/2014/main" id="{96441042-4AE2-15CB-A89B-1673270BB60D}"/>
              </a:ext>
            </a:extLst>
          </p:cNvPr>
          <p:cNvPicPr>
            <a:picLocks noChangeAspect="1"/>
          </p:cNvPicPr>
          <p:nvPr/>
        </p:nvPicPr>
        <p:blipFill>
          <a:blip r:embed="rId12"/>
          <a:stretch>
            <a:fillRect/>
          </a:stretch>
        </p:blipFill>
        <p:spPr>
          <a:xfrm>
            <a:off x="2122056" y="1046595"/>
            <a:ext cx="3736109" cy="2227118"/>
          </a:xfrm>
          <a:prstGeom prst="rect">
            <a:avLst/>
          </a:prstGeom>
        </p:spPr>
      </p:pic>
      <p:pic>
        <p:nvPicPr>
          <p:cNvPr id="16" name="Picture 15" descr="A red blue and black flag with a yellow symbol&#10;&#10;Description automatically generated">
            <a:extLst>
              <a:ext uri="{FF2B5EF4-FFF2-40B4-BE49-F238E27FC236}">
                <a16:creationId xmlns:a16="http://schemas.microsoft.com/office/drawing/2014/main" id="{FAD207E4-4330-412C-7A32-09EE335C4D19}"/>
              </a:ext>
            </a:extLst>
          </p:cNvPr>
          <p:cNvPicPr>
            <a:picLocks noChangeAspect="1"/>
          </p:cNvPicPr>
          <p:nvPr/>
        </p:nvPicPr>
        <p:blipFill>
          <a:blip r:embed="rId13"/>
          <a:stretch>
            <a:fillRect/>
          </a:stretch>
        </p:blipFill>
        <p:spPr>
          <a:xfrm>
            <a:off x="6460549" y="1041834"/>
            <a:ext cx="3517610" cy="2227118"/>
          </a:xfrm>
          <a:prstGeom prst="rect">
            <a:avLst/>
          </a:prstGeom>
        </p:spPr>
      </p:pic>
      <p:pic>
        <p:nvPicPr>
          <p:cNvPr id="14" name="Picture 13" descr="A blue and white stripe with a flower on it&#10;&#10;Description automatically generated">
            <a:extLst>
              <a:ext uri="{FF2B5EF4-FFF2-40B4-BE49-F238E27FC236}">
                <a16:creationId xmlns:a16="http://schemas.microsoft.com/office/drawing/2014/main" id="{D1B2B10A-0459-F94E-670D-9E9E00F09A50}"/>
              </a:ext>
            </a:extLst>
          </p:cNvPr>
          <p:cNvPicPr>
            <a:picLocks noChangeAspect="1"/>
          </p:cNvPicPr>
          <p:nvPr/>
        </p:nvPicPr>
        <p:blipFill>
          <a:blip r:embed="rId14"/>
          <a:stretch>
            <a:fillRect/>
          </a:stretch>
        </p:blipFill>
        <p:spPr>
          <a:xfrm>
            <a:off x="2118014" y="3506932"/>
            <a:ext cx="3501447" cy="2227118"/>
          </a:xfrm>
          <a:prstGeom prst="rect">
            <a:avLst/>
          </a:prstGeom>
        </p:spPr>
      </p:pic>
      <p:pic>
        <p:nvPicPr>
          <p:cNvPr id="13" name="Picture 12" descr="A purple flower on a pink background&#10;&#10;Description automatically generated">
            <a:extLst>
              <a:ext uri="{FF2B5EF4-FFF2-40B4-BE49-F238E27FC236}">
                <a16:creationId xmlns:a16="http://schemas.microsoft.com/office/drawing/2014/main" id="{EA93B9FE-941F-D47E-40E4-96A8C05D238D}"/>
              </a:ext>
            </a:extLst>
          </p:cNvPr>
          <p:cNvPicPr>
            <a:picLocks noChangeAspect="1"/>
          </p:cNvPicPr>
          <p:nvPr/>
        </p:nvPicPr>
        <p:blipFill>
          <a:blip r:embed="rId15"/>
          <a:stretch>
            <a:fillRect/>
          </a:stretch>
        </p:blipFill>
        <p:spPr>
          <a:xfrm>
            <a:off x="6460548" y="3506932"/>
            <a:ext cx="3519920" cy="2227118"/>
          </a:xfrm>
          <a:prstGeom prst="rect">
            <a:avLst/>
          </a:prstGeom>
        </p:spPr>
      </p:pic>
    </p:spTree>
    <p:extLst>
      <p:ext uri="{BB962C8B-B14F-4D97-AF65-F5344CB8AC3E}">
        <p14:creationId xmlns:p14="http://schemas.microsoft.com/office/powerpoint/2010/main" val="202599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FF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18EB-0DB2-EB7A-E11C-D85D4AD8F45B}"/>
              </a:ext>
            </a:extLst>
          </p:cNvPr>
          <p:cNvSpPr>
            <a:spLocks noGrp="1"/>
          </p:cNvSpPr>
          <p:nvPr>
            <p:ph type="title"/>
          </p:nvPr>
        </p:nvSpPr>
        <p:spPr/>
        <p:txBody>
          <a:bodyPr/>
          <a:lstStyle/>
          <a:p>
            <a:r>
              <a:rPr lang="en-US"/>
              <a:t>Lesser known Gender Identities + </a:t>
            </a:r>
            <a:r>
              <a:rPr lang="en-US" err="1"/>
              <a:t>Microlabels</a:t>
            </a:r>
            <a:endParaRPr lang="en-US"/>
          </a:p>
        </p:txBody>
      </p:sp>
      <p:sp>
        <p:nvSpPr>
          <p:cNvPr id="3" name="Content Placeholder 2">
            <a:extLst>
              <a:ext uri="{FF2B5EF4-FFF2-40B4-BE49-F238E27FC236}">
                <a16:creationId xmlns:a16="http://schemas.microsoft.com/office/drawing/2014/main" id="{612F8AC9-AFFA-A847-5CCA-60C81413B475}"/>
              </a:ext>
            </a:extLst>
          </p:cNvPr>
          <p:cNvSpPr>
            <a:spLocks noGrp="1"/>
          </p:cNvSpPr>
          <p:nvPr>
            <p:ph idx="1"/>
          </p:nvPr>
        </p:nvSpPr>
        <p:spPr>
          <a:xfrm>
            <a:off x="2400782" y="1709879"/>
            <a:ext cx="9792183" cy="4592477"/>
          </a:xfrm>
        </p:spPr>
        <p:txBody>
          <a:bodyPr vert="horz" lIns="91440" tIns="45720" rIns="91440" bIns="45720" rtlCol="0" anchor="t">
            <a:noAutofit/>
          </a:bodyPr>
          <a:lstStyle/>
          <a:p>
            <a:pPr marL="0">
              <a:lnSpc>
                <a:spcPct val="100000"/>
              </a:lnSpc>
              <a:spcBef>
                <a:spcPts val="0"/>
              </a:spcBef>
              <a:buNone/>
            </a:pPr>
            <a:r>
              <a:rPr lang="en-US" sz="1600"/>
              <a:t>An umbrella term for gender identities that are outside the male/female gender binary</a:t>
            </a:r>
            <a:endParaRPr lang="en-US"/>
          </a:p>
          <a:p>
            <a:pPr marL="0">
              <a:lnSpc>
                <a:spcPct val="100000"/>
              </a:lnSpc>
              <a:spcBef>
                <a:spcPts val="0"/>
              </a:spcBef>
              <a:buNone/>
            </a:pPr>
            <a:r>
              <a:rPr lang="en-US" sz="1600"/>
              <a:t>A person whose gender identity or expression is not fixed and can change over time</a:t>
            </a:r>
            <a:endParaRPr lang="en-US"/>
          </a:p>
          <a:p>
            <a:pPr marL="0">
              <a:lnSpc>
                <a:spcPct val="100000"/>
              </a:lnSpc>
              <a:spcBef>
                <a:spcPts val="0"/>
              </a:spcBef>
              <a:buNone/>
            </a:pPr>
            <a:r>
              <a:rPr lang="en-US" sz="1600"/>
              <a:t>A gender identity which is fluid between multiple genders, but for </a:t>
            </a:r>
            <a:r>
              <a:rPr lang="en-US" sz="1600" err="1"/>
              <a:t>genderfae</a:t>
            </a:r>
            <a:r>
              <a:rPr lang="en-US" sz="1600"/>
              <a:t> never male nor masculine-aligned genders and </a:t>
            </a:r>
            <a:r>
              <a:rPr lang="en-US" sz="1600" err="1"/>
              <a:t>genderfaun</a:t>
            </a:r>
            <a:r>
              <a:rPr lang="en-US" sz="1600"/>
              <a:t> never female nor feminine-aligned genders</a:t>
            </a:r>
            <a:endParaRPr lang="en-US"/>
          </a:p>
          <a:p>
            <a:pPr marL="0">
              <a:lnSpc>
                <a:spcPct val="100000"/>
              </a:lnSpc>
              <a:spcBef>
                <a:spcPts val="0"/>
              </a:spcBef>
              <a:buNone/>
            </a:pPr>
            <a:endParaRPr lang="en-US" sz="1600"/>
          </a:p>
          <a:p>
            <a:pPr marL="0">
              <a:lnSpc>
                <a:spcPct val="100000"/>
              </a:lnSpc>
              <a:spcBef>
                <a:spcPts val="0"/>
              </a:spcBef>
              <a:buNone/>
            </a:pPr>
            <a:r>
              <a:rPr lang="en-US" sz="1600"/>
              <a:t>Does not identify with a gender identity</a:t>
            </a:r>
          </a:p>
          <a:p>
            <a:pPr marL="0">
              <a:lnSpc>
                <a:spcPct val="100000"/>
              </a:lnSpc>
              <a:spcBef>
                <a:spcPts val="0"/>
              </a:spcBef>
              <a:buNone/>
            </a:pPr>
            <a:r>
              <a:rPr lang="en-US" sz="1600"/>
              <a:t>A person is indifferent to their gender identity and doesn't care what gender others perceive them to be</a:t>
            </a:r>
            <a:endParaRPr lang="en-US"/>
          </a:p>
          <a:p>
            <a:pPr marL="0">
              <a:lnSpc>
                <a:spcPct val="100000"/>
              </a:lnSpc>
              <a:spcBef>
                <a:spcPts val="0"/>
              </a:spcBef>
              <a:buNone/>
            </a:pPr>
            <a:endParaRPr lang="en-US" sz="1600"/>
          </a:p>
          <a:p>
            <a:pPr marL="0">
              <a:lnSpc>
                <a:spcPct val="100000"/>
              </a:lnSpc>
              <a:spcBef>
                <a:spcPts val="0"/>
              </a:spcBef>
              <a:buNone/>
            </a:pPr>
            <a:r>
              <a:rPr lang="en-US" sz="1600"/>
              <a:t>Partially identifying with male identity but not fully binary</a:t>
            </a:r>
          </a:p>
          <a:p>
            <a:pPr marL="0">
              <a:lnSpc>
                <a:spcPct val="100000"/>
              </a:lnSpc>
              <a:spcBef>
                <a:spcPts val="0"/>
              </a:spcBef>
              <a:buNone/>
            </a:pPr>
            <a:r>
              <a:rPr lang="en-US" sz="1600"/>
              <a:t>Partially identifying with female identity but not fully binary</a:t>
            </a:r>
          </a:p>
          <a:p>
            <a:pPr marL="0">
              <a:lnSpc>
                <a:spcPct val="100000"/>
              </a:lnSpc>
              <a:spcBef>
                <a:spcPts val="0"/>
              </a:spcBef>
              <a:buNone/>
            </a:pPr>
            <a:endParaRPr lang="en-US" sz="1600"/>
          </a:p>
          <a:p>
            <a:pPr marL="0">
              <a:lnSpc>
                <a:spcPct val="100000"/>
              </a:lnSpc>
              <a:spcBef>
                <a:spcPts val="0"/>
              </a:spcBef>
              <a:buNone/>
            </a:pPr>
            <a:r>
              <a:rPr lang="en-US" sz="1600"/>
              <a:t>A non-binary gender identity that is usually associated with gender neutrality or the nullification of gender</a:t>
            </a:r>
          </a:p>
          <a:p>
            <a:pPr marL="0">
              <a:lnSpc>
                <a:spcPct val="100000"/>
              </a:lnSpc>
              <a:spcBef>
                <a:spcPts val="0"/>
              </a:spcBef>
              <a:buNone/>
            </a:pPr>
            <a:r>
              <a:rPr lang="en-US" sz="1600"/>
              <a:t>A non-binary gender identity in which one is simultaneously a man and a woman, or in between the two</a:t>
            </a:r>
            <a:endParaRPr lang="en-US"/>
          </a:p>
          <a:p>
            <a:pPr marL="0">
              <a:lnSpc>
                <a:spcPct val="100000"/>
              </a:lnSpc>
              <a:spcBef>
                <a:spcPts val="0"/>
              </a:spcBef>
              <a:buNone/>
            </a:pPr>
            <a:endParaRPr lang="en-US" sz="1600"/>
          </a:p>
          <a:p>
            <a:pPr marL="0">
              <a:lnSpc>
                <a:spcPct val="100000"/>
              </a:lnSpc>
              <a:spcBef>
                <a:spcPts val="0"/>
              </a:spcBef>
              <a:buNone/>
            </a:pPr>
            <a:r>
              <a:rPr lang="en-US" sz="1600"/>
              <a:t>Identifying with two genders at the same time</a:t>
            </a:r>
          </a:p>
          <a:p>
            <a:pPr marL="0">
              <a:lnSpc>
                <a:spcPct val="100000"/>
              </a:lnSpc>
              <a:spcBef>
                <a:spcPts val="0"/>
              </a:spcBef>
              <a:buNone/>
            </a:pPr>
            <a:r>
              <a:rPr lang="en-US" sz="1600"/>
              <a:t>Comfortable with multiple different gender labels</a:t>
            </a:r>
            <a:endParaRPr lang="en-US"/>
          </a:p>
          <a:p>
            <a:pPr marL="0">
              <a:lnSpc>
                <a:spcPct val="100000"/>
              </a:lnSpc>
              <a:spcBef>
                <a:spcPts val="0"/>
              </a:spcBef>
              <a:buNone/>
            </a:pPr>
            <a:endParaRPr lang="en-US" sz="1600"/>
          </a:p>
          <a:p>
            <a:pPr marL="0">
              <a:lnSpc>
                <a:spcPct val="100000"/>
              </a:lnSpc>
              <a:spcBef>
                <a:spcPts val="0"/>
              </a:spcBef>
              <a:buNone/>
            </a:pPr>
            <a:r>
              <a:rPr lang="en-US" sz="1600">
                <a:solidFill>
                  <a:srgbClr val="000000"/>
                </a:solidFill>
              </a:rPr>
              <a:t>Native American people who take on the gender roles of both men and women. Two-spirit is regarded as a third gender with a connection to culture and spirituality by some and other people simply use it to refer to any Native American person who is a member of the LGBTQIA+ community.</a:t>
            </a:r>
          </a:p>
        </p:txBody>
      </p:sp>
      <p:sp>
        <p:nvSpPr>
          <p:cNvPr id="4" name="TextBox 3">
            <a:extLst>
              <a:ext uri="{FF2B5EF4-FFF2-40B4-BE49-F238E27FC236}">
                <a16:creationId xmlns:a16="http://schemas.microsoft.com/office/drawing/2014/main" id="{77DA738E-68B6-9E27-64AF-D5395377F2A5}"/>
              </a:ext>
            </a:extLst>
          </p:cNvPr>
          <p:cNvSpPr txBox="1"/>
          <p:nvPr/>
        </p:nvSpPr>
        <p:spPr>
          <a:xfrm>
            <a:off x="259343" y="1706784"/>
            <a:ext cx="240512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Genderqueer</a:t>
            </a:r>
          </a:p>
          <a:p>
            <a:pPr algn="l"/>
            <a:r>
              <a:rPr lang="en-US" sz="1600"/>
              <a:t>Genderfluid</a:t>
            </a:r>
          </a:p>
          <a:p>
            <a:r>
              <a:rPr lang="en-US" sz="1600" err="1"/>
              <a:t>Genderfae</a:t>
            </a:r>
            <a:r>
              <a:rPr lang="en-US" sz="1600"/>
              <a:t>/</a:t>
            </a:r>
            <a:r>
              <a:rPr lang="en-US" sz="1600" err="1"/>
              <a:t>Genderfaun</a:t>
            </a:r>
            <a:endParaRPr lang="en-US" err="1"/>
          </a:p>
          <a:p>
            <a:endParaRPr lang="en-US" sz="1600"/>
          </a:p>
          <a:p>
            <a:endParaRPr lang="en-US" sz="1600"/>
          </a:p>
          <a:p>
            <a:r>
              <a:rPr lang="en-US" sz="1600"/>
              <a:t>Agender</a:t>
            </a:r>
            <a:endParaRPr lang="en-US"/>
          </a:p>
          <a:p>
            <a:r>
              <a:rPr lang="en-US" sz="1600" err="1"/>
              <a:t>Apagender</a:t>
            </a:r>
          </a:p>
          <a:p>
            <a:endParaRPr lang="en-US" sz="1600"/>
          </a:p>
          <a:p>
            <a:r>
              <a:rPr lang="en-US" sz="1600"/>
              <a:t>Demiboy</a:t>
            </a:r>
          </a:p>
          <a:p>
            <a:r>
              <a:rPr lang="en-US" sz="1600"/>
              <a:t>Demigirl</a:t>
            </a:r>
          </a:p>
          <a:p>
            <a:endParaRPr lang="en-US" sz="1600"/>
          </a:p>
          <a:p>
            <a:r>
              <a:rPr lang="en-US" sz="1600"/>
              <a:t>Neutrois</a:t>
            </a:r>
          </a:p>
          <a:p>
            <a:r>
              <a:rPr lang="en-US" sz="1600"/>
              <a:t>Androgyne</a:t>
            </a:r>
            <a:endParaRPr lang="en-US"/>
          </a:p>
          <a:p>
            <a:endParaRPr lang="en-US" sz="1600"/>
          </a:p>
          <a:p>
            <a:r>
              <a:rPr lang="en-US" sz="1600"/>
              <a:t>Bigender </a:t>
            </a:r>
          </a:p>
          <a:p>
            <a:r>
              <a:rPr lang="en-US" sz="1600"/>
              <a:t>Pangender</a:t>
            </a:r>
          </a:p>
          <a:p>
            <a:endParaRPr lang="en-US" sz="1600"/>
          </a:p>
          <a:p>
            <a:r>
              <a:rPr lang="en-US" sz="1600"/>
              <a:t>Two spirit</a:t>
            </a:r>
          </a:p>
        </p:txBody>
      </p:sp>
    </p:spTree>
    <p:extLst>
      <p:ext uri="{BB962C8B-B14F-4D97-AF65-F5344CB8AC3E}">
        <p14:creationId xmlns:p14="http://schemas.microsoft.com/office/powerpoint/2010/main" val="338879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99B1-94C9-433B-244B-6A66C8380838}"/>
              </a:ext>
            </a:extLst>
          </p:cNvPr>
          <p:cNvSpPr>
            <a:spLocks noGrp="1"/>
          </p:cNvSpPr>
          <p:nvPr>
            <p:ph type="title"/>
          </p:nvPr>
        </p:nvSpPr>
        <p:spPr/>
        <p:txBody>
          <a:bodyPr/>
          <a:lstStyle/>
          <a:p>
            <a:r>
              <a:rPr lang="en-US"/>
              <a:t>Lesser known sexualities</a:t>
            </a:r>
          </a:p>
        </p:txBody>
      </p:sp>
      <p:sp>
        <p:nvSpPr>
          <p:cNvPr id="3" name="Content Placeholder 2">
            <a:extLst>
              <a:ext uri="{FF2B5EF4-FFF2-40B4-BE49-F238E27FC236}">
                <a16:creationId xmlns:a16="http://schemas.microsoft.com/office/drawing/2014/main" id="{963761D5-7E2B-75AB-6163-6AF03497C26D}"/>
              </a:ext>
            </a:extLst>
          </p:cNvPr>
          <p:cNvSpPr>
            <a:spLocks noGrp="1"/>
          </p:cNvSpPr>
          <p:nvPr>
            <p:ph idx="1"/>
          </p:nvPr>
        </p:nvSpPr>
        <p:spPr>
          <a:xfrm>
            <a:off x="2381250" y="1930400"/>
            <a:ext cx="9620250" cy="4541838"/>
          </a:xfrm>
        </p:spPr>
        <p:txBody>
          <a:bodyPr vert="horz" lIns="91440" tIns="45720" rIns="91440" bIns="45720" rtlCol="0" anchor="t">
            <a:normAutofit fontScale="62500" lnSpcReduction="20000"/>
          </a:bodyPr>
          <a:lstStyle/>
          <a:p>
            <a:pPr marL="0" indent="0">
              <a:buNone/>
            </a:pPr>
            <a:r>
              <a:rPr lang="en-US"/>
              <a:t>attracted to all genders and sexualities</a:t>
            </a:r>
          </a:p>
          <a:p>
            <a:pPr marL="0" indent="0">
              <a:buNone/>
            </a:pPr>
            <a:r>
              <a:rPr lang="en-US"/>
              <a:t>attracted to people regardless of sexuality</a:t>
            </a:r>
          </a:p>
          <a:p>
            <a:pPr marL="0" indent="0">
              <a:buNone/>
            </a:pPr>
            <a:r>
              <a:rPr lang="en-US"/>
              <a:t>fluid sexuality and intensity of sexuality which changes over time</a:t>
            </a:r>
          </a:p>
          <a:p>
            <a:pPr marL="0" indent="0">
              <a:buNone/>
            </a:pPr>
            <a:r>
              <a:rPr lang="en-US"/>
              <a:t>attracted to multiple genders</a:t>
            </a:r>
          </a:p>
          <a:p>
            <a:pPr marL="0" indent="0">
              <a:buNone/>
            </a:pPr>
            <a:r>
              <a:rPr lang="en-US"/>
              <a:t>experiences sexual attraction occasionally, rarely or under certain conditions</a:t>
            </a:r>
          </a:p>
          <a:p>
            <a:pPr marL="0" indent="0">
              <a:buNone/>
            </a:pPr>
            <a:r>
              <a:rPr lang="en-US"/>
              <a:t>experiences romantic attraction occasionally, rarely or under certain conditions</a:t>
            </a:r>
          </a:p>
          <a:p>
            <a:pPr marL="0" indent="0">
              <a:buNone/>
            </a:pPr>
            <a:r>
              <a:rPr lang="en-US"/>
              <a:t>someone who desires a sexual relationship but does not experience sexual attraction</a:t>
            </a:r>
          </a:p>
          <a:p>
            <a:pPr marL="0" indent="0">
              <a:buNone/>
            </a:pPr>
            <a:r>
              <a:rPr lang="en-US"/>
              <a:t>someone who wants to be in a romantic relationship but doesn't experience romantic</a:t>
            </a:r>
          </a:p>
          <a:p>
            <a:pPr marL="0" indent="0">
              <a:buNone/>
            </a:pPr>
            <a:r>
              <a:rPr lang="en-US"/>
              <a:t>attraction</a:t>
            </a:r>
          </a:p>
          <a:p>
            <a:pPr marL="0" indent="0">
              <a:buNone/>
            </a:pPr>
            <a:r>
              <a:rPr lang="en-US"/>
              <a:t>people who reject or do not fit into any sexual orientation label</a:t>
            </a:r>
            <a:endParaRPr lang="en-US" err="1"/>
          </a:p>
          <a:p>
            <a:pPr marL="0" indent="0">
              <a:buNone/>
            </a:pPr>
            <a:r>
              <a:rPr lang="en-US"/>
              <a:t>an identity where one feels that one is indifferent to the idea of sexuality, and believes it</a:t>
            </a:r>
            <a:endParaRPr lang="en-US" err="1"/>
          </a:p>
          <a:p>
            <a:pPr marL="0" indent="0">
              <a:buNone/>
            </a:pPr>
            <a:r>
              <a:rPr lang="en-US"/>
              <a:t>is not an important part of their identity</a:t>
            </a:r>
          </a:p>
          <a:p>
            <a:pPr marL="0" indent="0">
              <a:buNone/>
            </a:pPr>
            <a:r>
              <a:rPr lang="en-US"/>
              <a:t>an identity where one feels that one is indifferent to the idea of romance, and believes</a:t>
            </a:r>
          </a:p>
          <a:p>
            <a:pPr marL="0" indent="0">
              <a:buNone/>
            </a:pPr>
            <a:r>
              <a:rPr lang="en-US"/>
              <a:t>it is not an important part of their identity</a:t>
            </a:r>
          </a:p>
          <a:p>
            <a:endParaRPr lang="en-US"/>
          </a:p>
          <a:p>
            <a:pPr marL="0" indent="0">
              <a:buNone/>
            </a:pPr>
            <a:endParaRPr lang="en-US"/>
          </a:p>
          <a:p>
            <a:endParaRPr lang="en-US"/>
          </a:p>
          <a:p>
            <a:endParaRPr lang="en-US"/>
          </a:p>
          <a:p>
            <a:endParaRPr lang="en-US"/>
          </a:p>
        </p:txBody>
      </p:sp>
      <p:sp>
        <p:nvSpPr>
          <p:cNvPr id="4" name="TextBox 3">
            <a:extLst>
              <a:ext uri="{FF2B5EF4-FFF2-40B4-BE49-F238E27FC236}">
                <a16:creationId xmlns:a16="http://schemas.microsoft.com/office/drawing/2014/main" id="{DC0D1981-38C2-4A31-3F12-B1164ABF13D7}"/>
              </a:ext>
            </a:extLst>
          </p:cNvPr>
          <p:cNvSpPr txBox="1"/>
          <p:nvPr/>
        </p:nvSpPr>
        <p:spPr>
          <a:xfrm>
            <a:off x="423922" y="1933574"/>
            <a:ext cx="3124199" cy="4167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70000"/>
              </a:lnSpc>
              <a:spcBef>
                <a:spcPts val="1000"/>
              </a:spcBef>
            </a:pPr>
            <a:r>
              <a:rPr lang="en-US"/>
              <a:t>Omnisexual</a:t>
            </a:r>
          </a:p>
          <a:p>
            <a:pPr>
              <a:lnSpc>
                <a:spcPct val="70000"/>
              </a:lnSpc>
              <a:spcBef>
                <a:spcPts val="1000"/>
              </a:spcBef>
            </a:pPr>
            <a:r>
              <a:rPr lang="en-US"/>
              <a:t>Pansexual</a:t>
            </a:r>
          </a:p>
          <a:p>
            <a:pPr>
              <a:lnSpc>
                <a:spcPct val="70000"/>
              </a:lnSpc>
              <a:spcBef>
                <a:spcPts val="1000"/>
              </a:spcBef>
            </a:pPr>
            <a:r>
              <a:rPr lang="en-US"/>
              <a:t>Abrosexual</a:t>
            </a:r>
          </a:p>
          <a:p>
            <a:pPr>
              <a:lnSpc>
                <a:spcPct val="70000"/>
              </a:lnSpc>
              <a:spcBef>
                <a:spcPts val="1000"/>
              </a:spcBef>
            </a:pPr>
            <a:r>
              <a:rPr lang="en-US"/>
              <a:t>Polysexual</a:t>
            </a:r>
          </a:p>
          <a:p>
            <a:pPr>
              <a:lnSpc>
                <a:spcPct val="70000"/>
              </a:lnSpc>
              <a:spcBef>
                <a:spcPts val="1000"/>
              </a:spcBef>
            </a:pPr>
            <a:r>
              <a:rPr lang="en-US"/>
              <a:t>Greysexual</a:t>
            </a:r>
          </a:p>
          <a:p>
            <a:pPr>
              <a:lnSpc>
                <a:spcPct val="70000"/>
              </a:lnSpc>
              <a:spcBef>
                <a:spcPts val="1000"/>
              </a:spcBef>
            </a:pPr>
            <a:r>
              <a:rPr lang="en-US" err="1"/>
              <a:t>Greyromantic</a:t>
            </a:r>
            <a:endParaRPr lang="en-US"/>
          </a:p>
          <a:p>
            <a:pPr>
              <a:lnSpc>
                <a:spcPct val="70000"/>
              </a:lnSpc>
              <a:spcBef>
                <a:spcPts val="1000"/>
              </a:spcBef>
            </a:pPr>
            <a:r>
              <a:rPr lang="en-US"/>
              <a:t>Cupiosexual </a:t>
            </a:r>
          </a:p>
          <a:p>
            <a:pPr>
              <a:lnSpc>
                <a:spcPct val="70000"/>
              </a:lnSpc>
              <a:spcBef>
                <a:spcPts val="1000"/>
              </a:spcBef>
            </a:pPr>
            <a:r>
              <a:rPr lang="en-US" err="1"/>
              <a:t>Cupioromantic</a:t>
            </a:r>
            <a:r>
              <a:rPr lang="en-US"/>
              <a:t> </a:t>
            </a:r>
          </a:p>
          <a:p>
            <a:pPr>
              <a:lnSpc>
                <a:spcPct val="70000"/>
              </a:lnSpc>
              <a:spcBef>
                <a:spcPts val="1000"/>
              </a:spcBef>
            </a:pPr>
            <a:endParaRPr lang="en-US"/>
          </a:p>
          <a:p>
            <a:pPr>
              <a:lnSpc>
                <a:spcPct val="70000"/>
              </a:lnSpc>
              <a:spcBef>
                <a:spcPts val="1000"/>
              </a:spcBef>
            </a:pPr>
            <a:r>
              <a:rPr lang="en-US" err="1"/>
              <a:t>Pomosexual</a:t>
            </a:r>
            <a:r>
              <a:rPr lang="en-US"/>
              <a:t> </a:t>
            </a:r>
          </a:p>
          <a:p>
            <a:pPr>
              <a:lnSpc>
                <a:spcPct val="70000"/>
              </a:lnSpc>
              <a:spcBef>
                <a:spcPts val="1000"/>
              </a:spcBef>
            </a:pPr>
            <a:r>
              <a:rPr lang="en-US" err="1"/>
              <a:t>Cassexual</a:t>
            </a:r>
            <a:r>
              <a:rPr lang="en-US"/>
              <a:t> </a:t>
            </a:r>
          </a:p>
          <a:p>
            <a:pPr>
              <a:lnSpc>
                <a:spcPct val="70000"/>
              </a:lnSpc>
              <a:spcBef>
                <a:spcPts val="1000"/>
              </a:spcBef>
            </a:pPr>
            <a:endParaRPr lang="en-US"/>
          </a:p>
          <a:p>
            <a:pPr>
              <a:lnSpc>
                <a:spcPct val="70000"/>
              </a:lnSpc>
              <a:spcBef>
                <a:spcPts val="1000"/>
              </a:spcBef>
            </a:pPr>
            <a:r>
              <a:rPr lang="en-US" err="1"/>
              <a:t>Casromantic</a:t>
            </a:r>
            <a:r>
              <a:rPr lang="en-US"/>
              <a:t> </a:t>
            </a:r>
          </a:p>
        </p:txBody>
      </p:sp>
    </p:spTree>
    <p:extLst>
      <p:ext uri="{BB962C8B-B14F-4D97-AF65-F5344CB8AC3E}">
        <p14:creationId xmlns:p14="http://schemas.microsoft.com/office/powerpoint/2010/main" val="285482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3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EF2C-B499-9856-7B28-9A8413C606CE}"/>
              </a:ext>
            </a:extLst>
          </p:cNvPr>
          <p:cNvSpPr>
            <a:spLocks noGrp="1"/>
          </p:cNvSpPr>
          <p:nvPr>
            <p:ph type="title"/>
          </p:nvPr>
        </p:nvSpPr>
        <p:spPr/>
        <p:txBody>
          <a:bodyPr/>
          <a:lstStyle/>
          <a:p>
            <a:r>
              <a:rPr lang="en-US"/>
              <a:t>Controversial identities/flags</a:t>
            </a:r>
          </a:p>
        </p:txBody>
      </p:sp>
      <p:pic>
        <p:nvPicPr>
          <p:cNvPr id="4" name="Picture 3" descr="A screenshot of a flag&#10;&#10;Description automatically generated">
            <a:extLst>
              <a:ext uri="{FF2B5EF4-FFF2-40B4-BE49-F238E27FC236}">
                <a16:creationId xmlns:a16="http://schemas.microsoft.com/office/drawing/2014/main" id="{CAE367BC-2928-7C49-67FA-703A170002F3}"/>
              </a:ext>
            </a:extLst>
          </p:cNvPr>
          <p:cNvPicPr>
            <a:picLocks noChangeAspect="1"/>
          </p:cNvPicPr>
          <p:nvPr/>
        </p:nvPicPr>
        <p:blipFill>
          <a:blip r:embed="rId2"/>
          <a:srcRect l="20882" t="42222" r="20650" b="33889"/>
          <a:stretch/>
        </p:blipFill>
        <p:spPr>
          <a:xfrm>
            <a:off x="2174987" y="4895850"/>
            <a:ext cx="2402049" cy="1638299"/>
          </a:xfrm>
          <a:prstGeom prst="rect">
            <a:avLst/>
          </a:prstGeom>
        </p:spPr>
      </p:pic>
      <p:pic>
        <p:nvPicPr>
          <p:cNvPr id="5" name="Picture 4" descr="A pink lips on a purple and white background&#10;&#10;Description automatically generated">
            <a:extLst>
              <a:ext uri="{FF2B5EF4-FFF2-40B4-BE49-F238E27FC236}">
                <a16:creationId xmlns:a16="http://schemas.microsoft.com/office/drawing/2014/main" id="{ED266D1F-1356-A865-533A-9DCE566800B5}"/>
              </a:ext>
            </a:extLst>
          </p:cNvPr>
          <p:cNvPicPr>
            <a:picLocks noChangeAspect="1"/>
          </p:cNvPicPr>
          <p:nvPr/>
        </p:nvPicPr>
        <p:blipFill>
          <a:blip r:embed="rId3"/>
          <a:stretch>
            <a:fillRect/>
          </a:stretch>
        </p:blipFill>
        <p:spPr>
          <a:xfrm>
            <a:off x="590550" y="2390775"/>
            <a:ext cx="2933700" cy="1838325"/>
          </a:xfrm>
          <a:prstGeom prst="rect">
            <a:avLst/>
          </a:prstGeom>
        </p:spPr>
      </p:pic>
      <p:pic>
        <p:nvPicPr>
          <p:cNvPr id="6" name="Picture 5">
            <a:extLst>
              <a:ext uri="{FF2B5EF4-FFF2-40B4-BE49-F238E27FC236}">
                <a16:creationId xmlns:a16="http://schemas.microsoft.com/office/drawing/2014/main" id="{40BA2B5D-BA21-3FF6-F167-9CD906BCA2F8}"/>
              </a:ext>
            </a:extLst>
          </p:cNvPr>
          <p:cNvPicPr>
            <a:picLocks noChangeAspect="1"/>
          </p:cNvPicPr>
          <p:nvPr/>
        </p:nvPicPr>
        <p:blipFill>
          <a:blip r:embed="rId4"/>
          <a:stretch>
            <a:fillRect/>
          </a:stretch>
        </p:blipFill>
        <p:spPr>
          <a:xfrm>
            <a:off x="7038975" y="4895850"/>
            <a:ext cx="2447925" cy="1638300"/>
          </a:xfrm>
          <a:prstGeom prst="rect">
            <a:avLst/>
          </a:prstGeom>
        </p:spPr>
      </p:pic>
      <p:pic>
        <p:nvPicPr>
          <p:cNvPr id="7" name="Picture 6" descr="A white axe in a black triangle&#10;&#10;Description automatically generated">
            <a:extLst>
              <a:ext uri="{FF2B5EF4-FFF2-40B4-BE49-F238E27FC236}">
                <a16:creationId xmlns:a16="http://schemas.microsoft.com/office/drawing/2014/main" id="{606B2A7E-BBB4-3A9C-8A4D-8C7E02FACA3F}"/>
              </a:ext>
            </a:extLst>
          </p:cNvPr>
          <p:cNvPicPr>
            <a:picLocks noChangeAspect="1"/>
          </p:cNvPicPr>
          <p:nvPr/>
        </p:nvPicPr>
        <p:blipFill>
          <a:blip r:embed="rId5"/>
          <a:stretch>
            <a:fillRect/>
          </a:stretch>
        </p:blipFill>
        <p:spPr>
          <a:xfrm>
            <a:off x="8667750" y="2495550"/>
            <a:ext cx="2705100" cy="1628775"/>
          </a:xfrm>
          <a:prstGeom prst="rect">
            <a:avLst/>
          </a:prstGeom>
        </p:spPr>
      </p:pic>
      <p:pic>
        <p:nvPicPr>
          <p:cNvPr id="8" name="Picture 7" descr="A rainbow flag with black and white stripes&#10;&#10;Description automatically generated">
            <a:extLst>
              <a:ext uri="{FF2B5EF4-FFF2-40B4-BE49-F238E27FC236}">
                <a16:creationId xmlns:a16="http://schemas.microsoft.com/office/drawing/2014/main" id="{96D441D8-06B1-1C71-E4B9-92D308A909C4}"/>
              </a:ext>
            </a:extLst>
          </p:cNvPr>
          <p:cNvPicPr>
            <a:picLocks noChangeAspect="1"/>
          </p:cNvPicPr>
          <p:nvPr/>
        </p:nvPicPr>
        <p:blipFill>
          <a:blip r:embed="rId6"/>
          <a:srcRect l="5512" t="20599" r="1250" b="21720"/>
          <a:stretch/>
        </p:blipFill>
        <p:spPr>
          <a:xfrm>
            <a:off x="4588059" y="1831811"/>
            <a:ext cx="3089095" cy="1926933"/>
          </a:xfrm>
          <a:prstGeom prst="rect">
            <a:avLst/>
          </a:prstGeom>
        </p:spPr>
      </p:pic>
      <p:sp>
        <p:nvSpPr>
          <p:cNvPr id="9" name="TextBox 8">
            <a:extLst>
              <a:ext uri="{FF2B5EF4-FFF2-40B4-BE49-F238E27FC236}">
                <a16:creationId xmlns:a16="http://schemas.microsoft.com/office/drawing/2014/main" id="{4B25FB81-A50F-2BD0-C9BB-CCEC9077C17A}"/>
              </a:ext>
            </a:extLst>
          </p:cNvPr>
          <p:cNvSpPr txBox="1"/>
          <p:nvPr/>
        </p:nvSpPr>
        <p:spPr>
          <a:xfrm>
            <a:off x="1009649" y="1828800"/>
            <a:ext cx="2714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Lipstick lesbian</a:t>
            </a:r>
          </a:p>
        </p:txBody>
      </p:sp>
      <p:sp>
        <p:nvSpPr>
          <p:cNvPr id="10" name="TextBox 9">
            <a:extLst>
              <a:ext uri="{FF2B5EF4-FFF2-40B4-BE49-F238E27FC236}">
                <a16:creationId xmlns:a16="http://schemas.microsoft.com/office/drawing/2014/main" id="{5B9E98FF-53E2-A91F-8718-47D72993FB96}"/>
              </a:ext>
            </a:extLst>
          </p:cNvPr>
          <p:cNvSpPr txBox="1"/>
          <p:nvPr/>
        </p:nvSpPr>
        <p:spPr>
          <a:xfrm>
            <a:off x="5391150" y="1343025"/>
            <a:ext cx="14859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Straight ally</a:t>
            </a:r>
          </a:p>
        </p:txBody>
      </p:sp>
      <p:sp>
        <p:nvSpPr>
          <p:cNvPr id="11" name="TextBox 10">
            <a:extLst>
              <a:ext uri="{FF2B5EF4-FFF2-40B4-BE49-F238E27FC236}">
                <a16:creationId xmlns:a16="http://schemas.microsoft.com/office/drawing/2014/main" id="{44C4DB7D-872C-E4AB-B1BB-50FB1258F8E3}"/>
              </a:ext>
            </a:extLst>
          </p:cNvPr>
          <p:cNvSpPr txBox="1"/>
          <p:nvPr/>
        </p:nvSpPr>
        <p:spPr>
          <a:xfrm>
            <a:off x="9210675" y="2019300"/>
            <a:ext cx="1619250" cy="3788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Labrys lesbian </a:t>
            </a:r>
          </a:p>
        </p:txBody>
      </p:sp>
      <p:sp>
        <p:nvSpPr>
          <p:cNvPr id="12" name="TextBox 11">
            <a:extLst>
              <a:ext uri="{FF2B5EF4-FFF2-40B4-BE49-F238E27FC236}">
                <a16:creationId xmlns:a16="http://schemas.microsoft.com/office/drawing/2014/main" id="{8B609F74-49ED-49DD-44D4-5602D5DE344C}"/>
              </a:ext>
            </a:extLst>
          </p:cNvPr>
          <p:cNvSpPr txBox="1"/>
          <p:nvPr/>
        </p:nvSpPr>
        <p:spPr>
          <a:xfrm>
            <a:off x="2781300" y="4438650"/>
            <a:ext cx="14859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TERF flag</a:t>
            </a:r>
          </a:p>
        </p:txBody>
      </p:sp>
      <p:sp>
        <p:nvSpPr>
          <p:cNvPr id="15" name="TextBox 14">
            <a:extLst>
              <a:ext uri="{FF2B5EF4-FFF2-40B4-BE49-F238E27FC236}">
                <a16:creationId xmlns:a16="http://schemas.microsoft.com/office/drawing/2014/main" id="{5F0EFD46-1FAA-65FB-C079-6B384F47A784}"/>
              </a:ext>
            </a:extLst>
          </p:cNvPr>
          <p:cNvSpPr txBox="1"/>
          <p:nvPr/>
        </p:nvSpPr>
        <p:spPr>
          <a:xfrm>
            <a:off x="7105650" y="4438650"/>
            <a:ext cx="23050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Original bigender flag</a:t>
            </a:r>
          </a:p>
        </p:txBody>
      </p:sp>
    </p:spTree>
    <p:extLst>
      <p:ext uri="{BB962C8B-B14F-4D97-AF65-F5344CB8AC3E}">
        <p14:creationId xmlns:p14="http://schemas.microsoft.com/office/powerpoint/2010/main" val="3364200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1</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LGBTQIA+ identities</vt:lpstr>
      <vt:lpstr>History of the pride flag</vt:lpstr>
      <vt:lpstr>Quiz time !!</vt:lpstr>
      <vt:lpstr>PowerPoint Presentation</vt:lpstr>
      <vt:lpstr>Lesser known Gender Identities + Microlabels</vt:lpstr>
      <vt:lpstr>Lesser known sexualities</vt:lpstr>
      <vt:lpstr>Controversial identities/flags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cp:revision>
  <dcterms:created xsi:type="dcterms:W3CDTF">2024-11-07T13:37:14Z</dcterms:created>
  <dcterms:modified xsi:type="dcterms:W3CDTF">2024-12-06T13:02:21Z</dcterms:modified>
</cp:coreProperties>
</file>