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jpeg"/><Relationship Id="rId18" Type="http://schemas.openxmlformats.org/officeDocument/2006/relationships/image" Target="../media/image19.jpeg"/><Relationship Id="rId3" Type="http://schemas.openxmlformats.org/officeDocument/2006/relationships/image" Target="../media/image4.jpeg"/><Relationship Id="rId21" Type="http://schemas.openxmlformats.org/officeDocument/2006/relationships/image" Target="../media/image22.pn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17" Type="http://schemas.openxmlformats.org/officeDocument/2006/relationships/image" Target="../media/image18.jpeg"/><Relationship Id="rId2" Type="http://schemas.openxmlformats.org/officeDocument/2006/relationships/image" Target="../media/image3.jpeg"/><Relationship Id="rId16" Type="http://schemas.openxmlformats.org/officeDocument/2006/relationships/image" Target="../media/image17.jpeg"/><Relationship Id="rId20" Type="http://schemas.openxmlformats.org/officeDocument/2006/relationships/image" Target="../media/image2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5" Type="http://schemas.openxmlformats.org/officeDocument/2006/relationships/image" Target="../media/image16.jpeg"/><Relationship Id="rId10" Type="http://schemas.openxmlformats.org/officeDocument/2006/relationships/image" Target="../media/image11.jpeg"/><Relationship Id="rId19" Type="http://schemas.openxmlformats.org/officeDocument/2006/relationships/image" Target="../media/image20.jpeg"/><Relationship Id="rId4" Type="http://schemas.openxmlformats.org/officeDocument/2006/relationships/image" Target="../media/image5.png"/><Relationship Id="rId9" Type="http://schemas.openxmlformats.org/officeDocument/2006/relationships/image" Target="../media/image10.jpeg"/><Relationship Id="rId1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How different input, output and storage devices can be applied as a solution to different problems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Input, output and storage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Sort the following devices into two categories </a:t>
            </a:r>
            <a:r>
              <a:rPr lang="en-GB" b="1" dirty="0" smtClean="0"/>
              <a:t>“Input” </a:t>
            </a:r>
            <a:r>
              <a:rPr lang="en-GB" dirty="0" smtClean="0"/>
              <a:t>and </a:t>
            </a:r>
            <a:r>
              <a:rPr lang="en-GB" b="1" dirty="0" smtClean="0"/>
              <a:t>“Output” </a:t>
            </a:r>
            <a:r>
              <a:rPr lang="en-GB" dirty="0" smtClean="0"/>
              <a:t>devices </a:t>
            </a:r>
            <a:endParaRPr lang="en-GB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2078361" y="1382867"/>
            <a:ext cx="7996223" cy="5410395"/>
            <a:chOff x="111996" y="810399"/>
            <a:chExt cx="9032004" cy="6111223"/>
          </a:xfrm>
        </p:grpSpPr>
        <p:pic>
          <p:nvPicPr>
            <p:cNvPr id="5" name="Picture 2" descr="http://techtipsnreview.com/wp-content/uploads/2011/08/2249-Logitech_G19_pic02.jpg"/>
            <p:cNvPicPr>
              <a:picLocks noChangeAspect="1" noChangeArrowheads="1"/>
            </p:cNvPicPr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837" y="2696119"/>
              <a:ext cx="1776915" cy="10209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http://www.quietpc.com/images/products/zm-gm1-large.jpg"/>
            <p:cNvPicPr>
              <a:picLocks noChangeAspect="1" noChangeArrowheads="1"/>
            </p:cNvPicPr>
            <p:nvPr/>
          </p:nvPicPr>
          <p:blipFill>
            <a:blip r:embed="rId3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9143" y="3323955"/>
              <a:ext cx="1601218" cy="12006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900851" y="1888041"/>
              <a:ext cx="1143000" cy="1371600"/>
            </a:xfrm>
            <a:prstGeom prst="rect">
              <a:avLst/>
            </a:prstGeom>
          </p:spPr>
        </p:pic>
        <p:pic>
          <p:nvPicPr>
            <p:cNvPr id="9" name="Picture 8" descr="http://www.spyandsecurity.com/images/products/PIR_MOTION_CAM.jpg"/>
            <p:cNvPicPr>
              <a:picLocks noChangeAspect="1" noChangeArrowheads="1"/>
            </p:cNvPicPr>
            <p:nvPr/>
          </p:nvPicPr>
          <p:blipFill>
            <a:blip r:embed="rId5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575" y="5341248"/>
              <a:ext cx="1273175" cy="12731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0" descr="http://www.laornamental.com/images/Ramset%20Keypad%20with%20LCD%20Keyless%20Entry.jpg"/>
            <p:cNvPicPr>
              <a:picLocks noChangeAspect="1" noChangeArrowheads="1"/>
            </p:cNvPicPr>
            <p:nvPr/>
          </p:nvPicPr>
          <p:blipFill>
            <a:blip r:embed="rId6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67822" y="844229"/>
              <a:ext cx="1245199" cy="14863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4" descr="http://www.whenwasitinvented.org/wp-content/uploads/2011/10/scanner.jpg"/>
            <p:cNvPicPr>
              <a:picLocks noChangeAspect="1" noChangeArrowheads="1"/>
            </p:cNvPicPr>
            <p:nvPr/>
          </p:nvPicPr>
          <p:blipFill>
            <a:blip r:embed="rId7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48216" y="1700808"/>
              <a:ext cx="1576879" cy="10570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16" descr="https://default.secure.media.ipcdigital.co.uk/11133/000007c15/1ab9/hs50exr-600.jpg"/>
            <p:cNvPicPr>
              <a:picLocks noChangeAspect="1" noChangeArrowheads="1"/>
            </p:cNvPicPr>
            <p:nvPr/>
          </p:nvPicPr>
          <p:blipFill>
            <a:blip r:embed="rId8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6865" y="5424350"/>
              <a:ext cx="1600138" cy="14972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8" descr="http://www.lawyersandsettlements.com/blog/wp-content/uploads/2010/02/webcam.jpg"/>
            <p:cNvPicPr>
              <a:picLocks noChangeAspect="1" noChangeArrowheads="1"/>
            </p:cNvPicPr>
            <p:nvPr/>
          </p:nvPicPr>
          <p:blipFill>
            <a:blip r:embed="rId9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3378" y="5164422"/>
              <a:ext cx="1632164" cy="16294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20" descr="http://4.bp.blogspot.com/--z-E3xbwPf0/T-snek7IsZI/AAAAAAAABH4/h-t8lpaVEMo/s400/iphone_touch_screen.jpg"/>
            <p:cNvPicPr>
              <a:picLocks noChangeAspect="1" noChangeArrowheads="1"/>
            </p:cNvPicPr>
            <p:nvPr/>
          </p:nvPicPr>
          <p:blipFill rotWithShape="1">
            <a:blip r:embed="rId10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5225095" y="1954486"/>
              <a:ext cx="1580850" cy="12877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22" descr="http://www.barcodeman.co.uk/altek/simple/sim6a-blk.jpg"/>
            <p:cNvPicPr>
              <a:picLocks noChangeAspect="1" noChangeArrowheads="1"/>
            </p:cNvPicPr>
            <p:nvPr/>
          </p:nvPicPr>
          <p:blipFill>
            <a:blip r:embed="rId11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62324" y="4003731"/>
              <a:ext cx="1507774" cy="11128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24" descr="http://www.deftun.com/pic/201231216201149753.jpg"/>
            <p:cNvPicPr>
              <a:picLocks noChangeAspect="1" noChangeArrowheads="1"/>
            </p:cNvPicPr>
            <p:nvPr/>
          </p:nvPicPr>
          <p:blipFill>
            <a:blip r:embed="rId1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996" y="1594210"/>
              <a:ext cx="1616350" cy="13477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26" descr="http://en.community.dell.com/cfs-file.ashx/__key/communityserver-blogs-components-weblogfiles/00-00-00-00-07/1050.Dell-S2340T-multi_2D00_touch-Windows-8-monitor-_2800_front_2900_.jpg"/>
            <p:cNvPicPr>
              <a:picLocks noChangeAspect="1" noChangeArrowheads="1"/>
            </p:cNvPicPr>
            <p:nvPr/>
          </p:nvPicPr>
          <p:blipFill>
            <a:blip r:embed="rId13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18089" y="2389540"/>
              <a:ext cx="1746350" cy="15347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28" descr="http://www.swotti.com/tmp/swotti/cacheZXBZB24GZDEYMA==VGVJAG5VBG9NES1IYXJKD2FYZQ==/imgEpson%20Stylus%20D1201.jpg"/>
            <p:cNvPicPr>
              <a:picLocks noChangeAspect="1" noChangeArrowheads="1"/>
            </p:cNvPicPr>
            <p:nvPr/>
          </p:nvPicPr>
          <p:blipFill>
            <a:blip r:embed="rId14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7359" y="5334886"/>
              <a:ext cx="1301401" cy="12885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30" descr="http://ecx.images-amazon.com/images/I/81lWzcoHvDS._SL1500_.jpg"/>
            <p:cNvPicPr>
              <a:picLocks noChangeAspect="1" noChangeArrowheads="1"/>
            </p:cNvPicPr>
            <p:nvPr/>
          </p:nvPicPr>
          <p:blipFill rotWithShape="1">
            <a:blip r:embed="rId15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112442" y="3741837"/>
              <a:ext cx="1486191" cy="14293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32" descr="http://0f9837bb1d8aa610a84a-102a6ca990457d67fd96fbe768cb23f2.r50.cf3.rackcdn.com/catalog/product/cache/1/image/9df78eab33525d08d6e5fb8d27136e95/p/i/pioneer_hdj-1500_k_dj_headphones.jpg"/>
            <p:cNvPicPr>
              <a:picLocks noChangeAspect="1" noChangeArrowheads="1"/>
            </p:cNvPicPr>
            <p:nvPr/>
          </p:nvPicPr>
          <p:blipFill rotWithShape="1">
            <a:blip r:embed="rId16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6113096" y="3469679"/>
              <a:ext cx="1531536" cy="18406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34" descr="http://static1.projectorpoint.co.uk/imagelibrary/projectors/viewsonic/pjd5351/1-re_pjd5351.jpg"/>
            <p:cNvPicPr>
              <a:picLocks noChangeAspect="1" noChangeArrowheads="1"/>
            </p:cNvPicPr>
            <p:nvPr/>
          </p:nvPicPr>
          <p:blipFill>
            <a:blip r:embed="rId17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7422" y="2553482"/>
              <a:ext cx="1968153" cy="14757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36" descr="http://www.plot-it.co.uk/images/g6685002052007_jpg_p_orig_large.jpg"/>
            <p:cNvPicPr>
              <a:picLocks noChangeAspect="1" noChangeArrowheads="1"/>
            </p:cNvPicPr>
            <p:nvPr/>
          </p:nvPicPr>
          <p:blipFill>
            <a:blip r:embed="rId18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1125" y="5361169"/>
              <a:ext cx="2156470" cy="14232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38" descr="http://img.directindustry.com/images_di/photo-g/pneumatic-actuators-quarter-turn-valves-16791-2337609.jpg"/>
            <p:cNvPicPr>
              <a:picLocks noChangeAspect="1" noChangeArrowheads="1"/>
            </p:cNvPicPr>
            <p:nvPr/>
          </p:nvPicPr>
          <p:blipFill>
            <a:blip r:embed="rId19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5506" y="810399"/>
              <a:ext cx="1545166" cy="13221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40" descr="http://i.i.cbsi.com/cnwk.1d/i/tim/2013/02/21/controller004.jpg"/>
            <p:cNvPicPr>
              <a:picLocks noChangeAspect="1" noChangeArrowheads="1"/>
            </p:cNvPicPr>
            <p:nvPr/>
          </p:nvPicPr>
          <p:blipFill>
            <a:blip r:embed="rId20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2558" y="4199730"/>
              <a:ext cx="1980165" cy="12722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42" descr="http://upload.wikimedia.org/wikipedia/commons/8/86/SanDisk_Cruzer_Micro.png"/>
            <p:cNvPicPr>
              <a:picLocks noChangeAspect="1" noChangeArrowheads="1"/>
            </p:cNvPicPr>
            <p:nvPr/>
          </p:nvPicPr>
          <p:blipFill>
            <a:blip r:embed="rId21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0482" y="4151776"/>
              <a:ext cx="1553518" cy="9362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37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37</cp:revision>
  <dcterms:created xsi:type="dcterms:W3CDTF">2014-10-30T19:23:19Z</dcterms:created>
  <dcterms:modified xsi:type="dcterms:W3CDTF">2015-10-01T10:52:43Z</dcterms:modified>
</cp:coreProperties>
</file>