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Lossy vs Lossless compression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the following statements into the correct column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85754"/>
              </p:ext>
            </p:extLst>
          </p:nvPr>
        </p:nvGraphicFramePr>
        <p:xfrm>
          <a:off x="244389" y="1944129"/>
          <a:ext cx="11659287" cy="184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6429">
                  <a:extLst>
                    <a:ext uri="{9D8B030D-6E8A-4147-A177-3AD203B41FA5}">
                      <a16:colId xmlns:a16="http://schemas.microsoft.com/office/drawing/2014/main" val="3254400844"/>
                    </a:ext>
                  </a:extLst>
                </a:gridCol>
                <a:gridCol w="3886429">
                  <a:extLst>
                    <a:ext uri="{9D8B030D-6E8A-4147-A177-3AD203B41FA5}">
                      <a16:colId xmlns:a16="http://schemas.microsoft.com/office/drawing/2014/main" val="232598508"/>
                    </a:ext>
                  </a:extLst>
                </a:gridCol>
                <a:gridCol w="3886429">
                  <a:extLst>
                    <a:ext uri="{9D8B030D-6E8A-4147-A177-3AD203B41FA5}">
                      <a16:colId xmlns:a16="http://schemas.microsoft.com/office/drawing/2014/main" val="565915184"/>
                    </a:ext>
                  </a:extLst>
                </a:gridCol>
              </a:tblGrid>
              <a:tr h="36557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Lossy Compression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Lossless Compression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Generic Compression Concepts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461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62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35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14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207543"/>
                  </a:ext>
                </a:extLst>
              </a:tr>
            </a:tbl>
          </a:graphicData>
        </a:graphic>
      </p:graphicFrame>
      <p:sp>
        <p:nvSpPr>
          <p:cNvPr id="5" name="Rectangle: Rounded Corners 4"/>
          <p:cNvSpPr/>
          <p:nvPr/>
        </p:nvSpPr>
        <p:spPr>
          <a:xfrm>
            <a:off x="1647569" y="4703806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Algorithm used to strip out least important data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8382002" y="5515233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Typically used for multimedia files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3245710" y="5708823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Original file cannot be restored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4106564" y="4942704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Examples: JPEG, MP3, MPEG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6730315" y="4519664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Typically less effective at reducing file size </a:t>
            </a:r>
          </a:p>
        </p:txBody>
      </p:sp>
      <p:sp>
        <p:nvSpPr>
          <p:cNvPr id="12" name="Rectangle: Rounded Corners 11"/>
          <p:cNvSpPr/>
          <p:nvPr/>
        </p:nvSpPr>
        <p:spPr>
          <a:xfrm>
            <a:off x="5935364" y="6086530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Essential for some file types such as computer programs</a:t>
            </a:r>
          </a:p>
        </p:txBody>
      </p:sp>
      <p:sp>
        <p:nvSpPr>
          <p:cNvPr id="13" name="Rectangle: Rounded Corners 12"/>
          <p:cNvSpPr/>
          <p:nvPr/>
        </p:nvSpPr>
        <p:spPr>
          <a:xfrm>
            <a:off x="2759677" y="3937687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Original file can be restored</a:t>
            </a:r>
          </a:p>
        </p:txBody>
      </p:sp>
      <p:sp>
        <p:nvSpPr>
          <p:cNvPr id="14" name="Rectangle: Rounded Corners 13"/>
          <p:cNvSpPr/>
          <p:nvPr/>
        </p:nvSpPr>
        <p:spPr>
          <a:xfrm>
            <a:off x="218304" y="3992442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Examples: ZIP, PNG, GIF</a:t>
            </a:r>
          </a:p>
        </p:txBody>
      </p:sp>
      <p:sp>
        <p:nvSpPr>
          <p:cNvPr id="15" name="Rectangle: Rounded Corners 14"/>
          <p:cNvSpPr/>
          <p:nvPr/>
        </p:nvSpPr>
        <p:spPr>
          <a:xfrm>
            <a:off x="556056" y="5564732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Reduce download times</a:t>
            </a:r>
          </a:p>
        </p:txBody>
      </p:sp>
      <p:sp>
        <p:nvSpPr>
          <p:cNvPr id="16" name="Rectangle: Rounded Corners 15"/>
          <p:cNvSpPr/>
          <p:nvPr/>
        </p:nvSpPr>
        <p:spPr>
          <a:xfrm>
            <a:off x="5486403" y="3890870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Reduce requirements on file storage</a:t>
            </a:r>
          </a:p>
        </p:txBody>
      </p:sp>
      <p:sp>
        <p:nvSpPr>
          <p:cNvPr id="17" name="Rectangle: Rounded Corners 16"/>
          <p:cNvSpPr/>
          <p:nvPr/>
        </p:nvSpPr>
        <p:spPr>
          <a:xfrm>
            <a:off x="9271688" y="4256053"/>
            <a:ext cx="2224216" cy="527222"/>
          </a:xfrm>
          <a:prstGeom prst="roundRect">
            <a:avLst>
              <a:gd name="adj" fmla="val 757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Make best use of bandwidth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90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60</cp:revision>
  <dcterms:created xsi:type="dcterms:W3CDTF">2014-10-30T19:23:19Z</dcterms:created>
  <dcterms:modified xsi:type="dcterms:W3CDTF">2016-08-15T14:46:27Z</dcterms:modified>
</cp:coreProperties>
</file>