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00" r:id="rId3"/>
    <p:sldId id="301" r:id="rId4"/>
    <p:sldId id="302" r:id="rId5"/>
    <p:sldId id="30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3728" autoAdjust="0"/>
  </p:normalViewPr>
  <p:slideViewPr>
    <p:cSldViewPr>
      <p:cViewPr varScale="1">
        <p:scale>
          <a:sx n="64" d="100"/>
          <a:sy n="64" d="100"/>
        </p:scale>
        <p:origin x="15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19/01/2017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38600"/>
            <a:ext cx="6931496" cy="1828800"/>
          </a:xfrm>
        </p:spPr>
        <p:txBody>
          <a:bodyPr>
            <a:normAutofit/>
          </a:bodyPr>
          <a:lstStyle/>
          <a:p>
            <a:r>
              <a:rPr lang="en-GB" sz="4800" cap="none" dirty="0"/>
              <a:t>Words and word size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Address Bus (Memory Bus)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Each word, or group of bytes, in memory has its own specific address.  When the processor wishes to read a word of data from memory, it first puts the address of the desired word on the address bus. </a:t>
            </a:r>
            <a:r>
              <a:rPr lang="en-GB" b="1" dirty="0"/>
              <a:t>The width of the address bus determines the maximum possible memory capacity of the system.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example, if the address bus consisted of only 8 lines, then the maximum address it could transmit would be (in binary) 11111111 or 255, giving a maximum memory capacity of 256 (including address 0).  A system with a 32 –bit address bus can address 2³² (4,294,967,296) memory locations giving an addressable memory space of 4 </a:t>
            </a:r>
            <a:r>
              <a:rPr lang="en-GB" dirty="0" err="1"/>
              <a:t>GiB.</a:t>
            </a:r>
            <a:r>
              <a:rPr lang="en-GB" dirty="0"/>
              <a:t>  (This is the memory capacity of an average PC in 2016)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Bus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data bus transmits the data held in a word of memory, between processor components and memory.  The largest operand (which is either an address or an actual value) that can be held in a word is therefore related to the size of the data bus.  If the data bus is 16 bits wide, a word cannot hold an integer greater than 2</a:t>
            </a:r>
            <a:r>
              <a:rPr lang="en-GB" dirty="0">
                <a:latin typeface="Adobe Caslon Pro" panose="0205050205050A020403" pitchFamily="18" charset="0"/>
              </a:rPr>
              <a:t>¹⁶ -1, </a:t>
            </a:r>
            <a:r>
              <a:rPr lang="en-GB" dirty="0"/>
              <a:t>or more than two characters.  A wider data bus can transmit larger values, or more characters at a time, or allow more bits more instructions.  </a:t>
            </a:r>
          </a:p>
        </p:txBody>
      </p:sp>
    </p:spTree>
    <p:extLst>
      <p:ext uri="{BB962C8B-B14F-4D97-AF65-F5344CB8AC3E}">
        <p14:creationId xmlns:p14="http://schemas.microsoft.com/office/powerpoint/2010/main" val="21762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this relates to assembly language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basic structure of a machine code instruction in a computer with a 16-bit word may take the format shown below: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18890"/>
              </p:ext>
            </p:extLst>
          </p:nvPr>
        </p:nvGraphicFramePr>
        <p:xfrm>
          <a:off x="395536" y="3212977"/>
          <a:ext cx="8208912" cy="216024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513057">
                  <a:extLst>
                    <a:ext uri="{9D8B030D-6E8A-4147-A177-3AD203B41FA5}">
                      <a16:colId xmlns:a16="http://schemas.microsoft.com/office/drawing/2014/main" val="2243889905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1793408160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2470619430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66969846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4012415200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1498275399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4282081713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652887631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4011232314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2166006470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1820271842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1144927993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2929257781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2797838071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1774842358"/>
                    </a:ext>
                  </a:extLst>
                </a:gridCol>
                <a:gridCol w="513057">
                  <a:extLst>
                    <a:ext uri="{9D8B030D-6E8A-4147-A177-3AD203B41FA5}">
                      <a16:colId xmlns:a16="http://schemas.microsoft.com/office/drawing/2014/main" val="598880130"/>
                    </a:ext>
                  </a:extLst>
                </a:gridCol>
              </a:tblGrid>
              <a:tr h="720080">
                <a:tc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Operation Code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Operand(s)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417530"/>
                  </a:ext>
                </a:extLst>
              </a:tr>
              <a:tr h="720080"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/>
                        <a:t>Basic machine operation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Addressing mode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6780679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924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9828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this relates to assembly language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In assembly language,  the operation code (opcode) will be expressed as a mnemonic such as ADD, SUB, LDA (load into the accumulator) etc.  With only six bits for the opcode, there cannot be more than 2</a:t>
            </a:r>
            <a:r>
              <a:rPr lang="en-GB" dirty="0">
                <a:latin typeface="Adobe Caslon Pro" panose="0205050205050A020403" pitchFamily="18" charset="0"/>
              </a:rPr>
              <a:t>⁶ </a:t>
            </a:r>
            <a:r>
              <a:rPr lang="en-GB" dirty="0"/>
              <a:t>different instructions.  The operand has to be held in only 8 bits.  This would clearly not be practical in a general purpose computer which is more likely to have a </a:t>
            </a:r>
            <a:r>
              <a:rPr lang="en-GB"/>
              <a:t>word size of 32, 64 or 128 bits.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837435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12486</TotalTime>
  <Words>410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Caslon Pro</vt:lpstr>
      <vt:lpstr>Calibri</vt:lpstr>
      <vt:lpstr>Tw Cen MT</vt:lpstr>
      <vt:lpstr>Wingdings</vt:lpstr>
      <vt:lpstr>Wingdings 2</vt:lpstr>
      <vt:lpstr>Median</vt:lpstr>
      <vt:lpstr>Words and word size</vt:lpstr>
      <vt:lpstr>Address Bus (Memory Bus)</vt:lpstr>
      <vt:lpstr>Data Bus</vt:lpstr>
      <vt:lpstr>How this relates to assembly language</vt:lpstr>
      <vt:lpstr>How this relates to assembly language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Mrs R Lofthouse</cp:lastModifiedBy>
  <cp:revision>382</cp:revision>
  <dcterms:created xsi:type="dcterms:W3CDTF">2014-06-23T10:47:17Z</dcterms:created>
  <dcterms:modified xsi:type="dcterms:W3CDTF">2017-01-19T22:02:36Z</dcterms:modified>
</cp:coreProperties>
</file>