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Use of sign and magnitude and two's complement to represent negative numbers in binary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Using the representation below show the largest positive and largest negative number you can stored using Sign and Magnitude form.</a:t>
            </a:r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FontTx/>
              <a:buAutoNum type="arabicPeriod"/>
            </a:pPr>
            <a:r>
              <a:rPr lang="en-GB" dirty="0" smtClean="0"/>
              <a:t>Using </a:t>
            </a:r>
            <a:r>
              <a:rPr lang="en-GB" dirty="0"/>
              <a:t>the representation below show the largest positive and largest negative number you can store using </a:t>
            </a:r>
            <a:r>
              <a:rPr lang="en-GB" dirty="0" smtClean="0"/>
              <a:t>Two’s Complement </a:t>
            </a:r>
            <a:r>
              <a:rPr lang="en-GB" dirty="0"/>
              <a:t>form.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2391611" y="2183953"/>
            <a:ext cx="7019089" cy="581799"/>
            <a:chOff x="1299411" y="2598820"/>
            <a:chExt cx="8483467" cy="703179"/>
          </a:xfrm>
        </p:grpSpPr>
        <p:grpSp>
          <p:nvGrpSpPr>
            <p:cNvPr id="6" name="Group 5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+/-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91611" y="2755453"/>
            <a:ext cx="4677321" cy="581799"/>
            <a:chOff x="1299411" y="2598821"/>
            <a:chExt cx="3578887" cy="445168"/>
          </a:xfrm>
        </p:grpSpPr>
        <p:sp>
          <p:nvSpPr>
            <p:cNvPr id="18" name="Rectangle 1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391611" y="3339649"/>
            <a:ext cx="4677321" cy="581799"/>
            <a:chOff x="1299411" y="2598821"/>
            <a:chExt cx="3578887" cy="445168"/>
          </a:xfrm>
        </p:grpSpPr>
        <p:sp>
          <p:nvSpPr>
            <p:cNvPr id="27" name="Rectangle 26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068336" y="2845278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?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076804" y="3437945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?</a:t>
            </a:r>
            <a:endParaRPr lang="en-GB" b="1" dirty="0"/>
          </a:p>
        </p:txBody>
      </p:sp>
      <p:grpSp>
        <p:nvGrpSpPr>
          <p:cNvPr id="37" name="Group 36"/>
          <p:cNvGrpSpPr/>
          <p:nvPr/>
        </p:nvGrpSpPr>
        <p:grpSpPr>
          <a:xfrm>
            <a:off x="2433945" y="4825553"/>
            <a:ext cx="7019089" cy="581799"/>
            <a:chOff x="1299411" y="2598820"/>
            <a:chExt cx="8483467" cy="703179"/>
          </a:xfrm>
        </p:grpSpPr>
        <p:grpSp>
          <p:nvGrpSpPr>
            <p:cNvPr id="38" name="Group 37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-128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433945" y="5397053"/>
            <a:ext cx="4677321" cy="581799"/>
            <a:chOff x="1299411" y="2598821"/>
            <a:chExt cx="3578887" cy="445168"/>
          </a:xfrm>
        </p:grpSpPr>
        <p:sp>
          <p:nvSpPr>
            <p:cNvPr id="49" name="Rectangle 48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433945" y="5981249"/>
            <a:ext cx="4677321" cy="581799"/>
            <a:chOff x="1299411" y="2598821"/>
            <a:chExt cx="3578887" cy="445168"/>
          </a:xfrm>
        </p:grpSpPr>
        <p:sp>
          <p:nvSpPr>
            <p:cNvPr id="58" name="Rectangle 5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7110670" y="5486878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?</a:t>
            </a:r>
            <a:endParaRPr lang="en-GB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7119138" y="6079545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?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124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46</cp:revision>
  <dcterms:created xsi:type="dcterms:W3CDTF">2014-10-30T19:23:19Z</dcterms:created>
  <dcterms:modified xsi:type="dcterms:W3CDTF">2015-10-23T11:31:38Z</dcterms:modified>
</cp:coreProperties>
</file>