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06/01/2016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programming construct does the following algorithm represent?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104915" y="2107372"/>
            <a:ext cx="8340725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endParaRPr lang="en-GB" dirty="0" smtClean="0"/>
          </a:p>
          <a:p>
            <a:pPr algn="l" eaLnBrk="1" hangingPunct="1">
              <a:spcBef>
                <a:spcPct val="20000"/>
              </a:spcBef>
            </a:pPr>
            <a:endParaRPr lang="en-GB" dirty="0"/>
          </a:p>
          <a:p>
            <a:pPr algn="l" eaLnBrk="1" hangingPunct="1">
              <a:spcBef>
                <a:spcPct val="20000"/>
              </a:spcBef>
            </a:pPr>
            <a:endParaRPr lang="en-GB" dirty="0" smtClean="0"/>
          </a:p>
          <a:p>
            <a:pPr algn="l" eaLnBrk="1" hangingPunct="1">
              <a:spcBef>
                <a:spcPct val="20000"/>
              </a:spcBef>
            </a:pPr>
            <a:endParaRPr lang="en-GB" dirty="0"/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01 First of all do this line of code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02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03 IF (Age &gt; 18) THEN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04 		Do this line of code 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05 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06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07 ELSE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08 		Do this line of code 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09 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10		And now this one</a:t>
            </a:r>
          </a:p>
          <a:p>
            <a:pPr algn="l" eaLnBrk="1" hangingPunct="1">
              <a:spcBef>
                <a:spcPct val="20000"/>
              </a:spcBef>
            </a:pP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718344" y="3477494"/>
            <a:ext cx="2020755" cy="2606843"/>
            <a:chOff x="6416703" y="3038583"/>
            <a:chExt cx="2020755" cy="2606843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7416897" y="3038583"/>
              <a:ext cx="7951" cy="153460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6416703" y="4494997"/>
              <a:ext cx="1008145" cy="115042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429313" y="4493601"/>
              <a:ext cx="1008145" cy="115042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9932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programming construct does the following algorithm represent?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36921" y="2282109"/>
            <a:ext cx="8340725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endParaRPr lang="en-GB" dirty="0" smtClean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20000"/>
              </a:spcBef>
            </a:pPr>
            <a:endParaRPr lang="en-GB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20000"/>
              </a:spcBef>
            </a:pPr>
            <a:endParaRPr lang="en-GB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01 First of all do this line of code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02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03 FOR 1 to 10 times DO 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04 		Do this line of code 		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05 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06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07 		And now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08 	END LOOP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09 	Now do this line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10	And finally this one</a:t>
            </a:r>
          </a:p>
          <a:p>
            <a:pPr algn="l" eaLnBrk="1" hangingPunct="1">
              <a:spcBef>
                <a:spcPct val="20000"/>
              </a:spcBef>
            </a:pPr>
            <a:endParaRPr lang="en-GB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20000"/>
              </a:spcBef>
            </a:pPr>
            <a:endParaRPr lang="en-GB" b="1" dirty="0"/>
          </a:p>
          <a:p>
            <a:pPr algn="l" eaLnBrk="1" hangingPunct="1">
              <a:spcBef>
                <a:spcPct val="20000"/>
              </a:spcBef>
            </a:pP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997609" y="3274541"/>
            <a:ext cx="1541228" cy="2865263"/>
            <a:chOff x="6863964" y="2660895"/>
            <a:chExt cx="1541228" cy="2865262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6869927" y="2660895"/>
              <a:ext cx="15902" cy="286526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6863964" y="4522826"/>
              <a:ext cx="154122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8392603" y="2869096"/>
              <a:ext cx="0" cy="165373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6863964" y="2869096"/>
              <a:ext cx="154122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programming construct does the following algorithm represent?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948973" y="2305036"/>
            <a:ext cx="8340725" cy="3984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endParaRPr lang="en-GB" sz="1800" b="1" dirty="0" smtClean="0"/>
          </a:p>
          <a:p>
            <a:pPr algn="l" eaLnBrk="1" hangingPunct="1">
              <a:spcBef>
                <a:spcPct val="20000"/>
              </a:spcBef>
            </a:pPr>
            <a:endParaRPr lang="en-GB" sz="1800" b="1" dirty="0"/>
          </a:p>
          <a:p>
            <a:pPr algn="l" eaLnBrk="1" hangingPunct="1">
              <a:spcBef>
                <a:spcPct val="20000"/>
              </a:spcBef>
            </a:pPr>
            <a:endParaRPr lang="en-GB" sz="1800" b="1" dirty="0" smtClean="0"/>
          </a:p>
          <a:p>
            <a:pPr algn="l" eaLnBrk="1" hangingPunct="1">
              <a:spcBef>
                <a:spcPct val="20000"/>
              </a:spcBef>
            </a:pPr>
            <a:endParaRPr lang="en-GB" sz="1400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GB" sz="14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01 </a:t>
            </a: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First of all do this line of code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02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03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04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05 And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06 And finally this one</a:t>
            </a:r>
            <a:endParaRPr lang="en-GB" sz="1200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651728" y="3634216"/>
            <a:ext cx="15903" cy="19719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3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Writing and following algorithms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Software development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programming construct does the following algorithm represent?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35795" y="2332094"/>
            <a:ext cx="8340725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ctr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endParaRPr lang="en-GB" b="1" dirty="0" smtClean="0"/>
          </a:p>
          <a:p>
            <a:pPr algn="l" eaLnBrk="1" hangingPunct="1">
              <a:spcBef>
                <a:spcPct val="20000"/>
              </a:spcBef>
            </a:pPr>
            <a:endParaRPr lang="en-GB" b="1" dirty="0"/>
          </a:p>
          <a:p>
            <a:pPr algn="l" eaLnBrk="1" hangingPunct="1">
              <a:spcBef>
                <a:spcPct val="20000"/>
              </a:spcBef>
            </a:pPr>
            <a:endParaRPr lang="en-GB" b="1" dirty="0"/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01 First of all do this line of code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02 Now do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03 REPEAT all the lines of code below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04 		This one		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05 		And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06		And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07 		And this one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08 	UNTIL (Age &gt; 18)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09 	Now do this line</a:t>
            </a:r>
          </a:p>
          <a:p>
            <a:pPr algn="l" eaLnBrk="1" hangingPunct="1">
              <a:spcBef>
                <a:spcPct val="20000"/>
              </a:spcBef>
            </a:pPr>
            <a:r>
              <a:rPr lang="en-GB" sz="14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10	And finally this one</a:t>
            </a:r>
          </a:p>
          <a:p>
            <a:pPr algn="l" eaLnBrk="1" hangingPunct="1">
              <a:spcBef>
                <a:spcPct val="20000"/>
              </a:spcBef>
            </a:pP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8096483" y="3324527"/>
            <a:ext cx="1541228" cy="2865263"/>
            <a:chOff x="6863964" y="2660895"/>
            <a:chExt cx="1541228" cy="2865262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6869927" y="2660895"/>
              <a:ext cx="15902" cy="286526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6863964" y="4522826"/>
              <a:ext cx="154122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8392603" y="2869096"/>
              <a:ext cx="0" cy="165373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6863964" y="2869096"/>
              <a:ext cx="1541228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849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161</Words>
  <Application>Microsoft Office PowerPoint</Application>
  <PresentationFormat>Widescreen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47</cp:revision>
  <dcterms:created xsi:type="dcterms:W3CDTF">2014-10-30T19:23:19Z</dcterms:created>
  <dcterms:modified xsi:type="dcterms:W3CDTF">2016-01-06T12:42:04Z</dcterms:modified>
</cp:coreProperties>
</file>