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27" r:id="rId3"/>
    <p:sldId id="328" r:id="rId4"/>
    <p:sldId id="332" r:id="rId5"/>
    <p:sldId id="331" r:id="rId6"/>
    <p:sldId id="333" r:id="rId7"/>
    <p:sldId id="334" r:id="rId8"/>
    <p:sldId id="335" r:id="rId9"/>
    <p:sldId id="33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81387" autoAdjust="0"/>
  </p:normalViewPr>
  <p:slideViewPr>
    <p:cSldViewPr>
      <p:cViewPr varScale="1">
        <p:scale>
          <a:sx n="56" d="100"/>
          <a:sy n="56" d="100"/>
        </p:scale>
        <p:origin x="17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22/01/2019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22/01/2019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22/01/2019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22/01/2019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22/01/2019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22/01/2019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22/01/2019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cap="none" dirty="0" smtClean="0"/>
              <a:t>Addition, Subtraction of Binary</a:t>
            </a:r>
            <a:endParaRPr lang="en-GB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Data Types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Binary addition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Binary addition works in a similar way to denary addition. If two numbers added together are equal to </a:t>
            </a:r>
            <a:r>
              <a:rPr lang="en-GB" sz="2400" dirty="0" smtClean="0"/>
              <a:t>or greater </a:t>
            </a:r>
            <a:r>
              <a:rPr lang="en-GB" sz="2400" dirty="0"/>
              <a:t>than the base value, (in the case of denary, 10) then the 'tens' are carried. In binary, an </a:t>
            </a:r>
            <a:r>
              <a:rPr lang="en-GB" sz="2400" dirty="0" smtClean="0"/>
              <a:t>addition that </a:t>
            </a:r>
            <a:r>
              <a:rPr lang="en-GB" sz="2400" dirty="0"/>
              <a:t>equals 2 or more results in a carry over to the </a:t>
            </a:r>
            <a:r>
              <a:rPr lang="en-GB" sz="2400" dirty="0" smtClean="0"/>
              <a:t>next column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r>
              <a:rPr lang="en-GB" sz="2400" dirty="0"/>
              <a:t>In binary, the rules for addition are as follows</a:t>
            </a:r>
            <a:r>
              <a:rPr lang="en-GB" sz="2400" dirty="0" smtClean="0"/>
              <a:t>: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1</a:t>
            </a:r>
            <a:r>
              <a:rPr lang="en-GB" sz="2400" dirty="0" smtClean="0"/>
              <a:t>. 0+0 </a:t>
            </a:r>
            <a:r>
              <a:rPr lang="en-GB" sz="2400" dirty="0"/>
              <a:t>=0</a:t>
            </a:r>
          </a:p>
          <a:p>
            <a:pPr marL="0" indent="0">
              <a:buNone/>
            </a:pPr>
            <a:r>
              <a:rPr lang="en-GB" sz="2400" dirty="0"/>
              <a:t>2. </a:t>
            </a:r>
            <a:r>
              <a:rPr lang="en-GB" sz="2400" dirty="0" smtClean="0"/>
              <a:t>0 </a:t>
            </a:r>
            <a:r>
              <a:rPr lang="en-GB" sz="2400" dirty="0"/>
              <a:t>+ 1 = 1</a:t>
            </a:r>
          </a:p>
          <a:p>
            <a:pPr marL="0" indent="0">
              <a:buNone/>
            </a:pPr>
            <a:r>
              <a:rPr lang="en-GB" sz="2400" dirty="0"/>
              <a:t>3. 1 + 0 = 1</a:t>
            </a:r>
          </a:p>
          <a:p>
            <a:pPr marL="0" indent="0">
              <a:buNone/>
            </a:pPr>
            <a:r>
              <a:rPr lang="en-GB" sz="2400" dirty="0"/>
              <a:t>4. 1 + 1 = 0 Carry 1 (This is 2 in denary or 10 in binary.)</a:t>
            </a:r>
          </a:p>
          <a:p>
            <a:pPr marL="0" indent="0">
              <a:buNone/>
            </a:pPr>
            <a:r>
              <a:rPr lang="en-GB" sz="2400" dirty="0"/>
              <a:t>5. 1 + 1 + 1 = 1 Carry 1 (This is 3 in denary or 11 in binary.)</a:t>
            </a: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4251450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Binary addition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Use the following worked example as a guide to where and how each of the rules is implemented.</a:t>
            </a:r>
            <a:endParaRPr lang="en-GB" sz="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0878" t="35436" r="16985" b="39955"/>
          <a:stretch/>
        </p:blipFill>
        <p:spPr>
          <a:xfrm>
            <a:off x="2267744" y="2924944"/>
            <a:ext cx="4752528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90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Overflow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In the following example, 8 bits are used to store the result of an addition.  This result of the addition is greater than 255, and overflow error occurs where a carry from the most significant bit requires a ninth bit.</a:t>
            </a:r>
            <a:endParaRPr lang="en-GB" sz="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2023" t="65578" r="12558" b="17248"/>
          <a:stretch/>
        </p:blipFill>
        <p:spPr>
          <a:xfrm>
            <a:off x="24701" y="3736588"/>
            <a:ext cx="898089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05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97416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Binary subtraction using two's complement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Binary subtraction is best done by using the negative two's complement number and then adding </a:t>
            </a:r>
            <a:r>
              <a:rPr lang="en-GB" dirty="0" smtClean="0"/>
              <a:t>the second </a:t>
            </a:r>
            <a:r>
              <a:rPr lang="en-GB" dirty="0"/>
              <a:t>number. For example denary 17-14 would be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r>
              <a:rPr lang="en-GB" dirty="0"/>
              <a:t>The carry on the addition is ignored, and the correct answer is given.</a:t>
            </a: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403648" y="3529608"/>
          <a:ext cx="6096000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20256528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392684909"/>
                    </a:ext>
                  </a:extLst>
                </a:gridCol>
                <a:gridCol w="2639616">
                  <a:extLst>
                    <a:ext uri="{9D8B030D-6E8A-4147-A177-3AD203B41FA5}">
                      <a16:colId xmlns:a16="http://schemas.microsoft.com/office/drawing/2014/main" val="2907127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=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00001110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886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=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11110010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623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=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00010001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08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+ (-14)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=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(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GB" b="1" dirty="0" smtClean="0"/>
                        <a:t>) </a:t>
                      </a:r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00000011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195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397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97416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Binary subtraction using two's complement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Binary subtraction is best done by using the negative two's complement number and then adding </a:t>
            </a:r>
            <a:r>
              <a:rPr lang="en-GB" dirty="0" smtClean="0"/>
              <a:t>the second </a:t>
            </a:r>
            <a:r>
              <a:rPr lang="en-GB" dirty="0"/>
              <a:t>number. For example denary 17-14 would be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r>
              <a:rPr lang="en-GB" dirty="0"/>
              <a:t>The carry on the addition is ignored, and the correct answer is given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746667"/>
              </p:ext>
            </p:extLst>
          </p:nvPr>
        </p:nvGraphicFramePr>
        <p:xfrm>
          <a:off x="1403648" y="3168824"/>
          <a:ext cx="6096000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20256528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392684909"/>
                    </a:ext>
                  </a:extLst>
                </a:gridCol>
                <a:gridCol w="2639616">
                  <a:extLst>
                    <a:ext uri="{9D8B030D-6E8A-4147-A177-3AD203B41FA5}">
                      <a16:colId xmlns:a16="http://schemas.microsoft.com/office/drawing/2014/main" val="2907127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=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00001110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886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=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11110010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623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=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00010001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08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+ (-14)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=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(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GB" b="1" dirty="0" smtClean="0"/>
                        <a:t>) </a:t>
                      </a:r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00000011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195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678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97416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Binary subtraction using two's complement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Convert the following pairs of denary numbers to binary and subtract the second number from the first:</a:t>
            </a:r>
          </a:p>
          <a:p>
            <a:pPr marL="571500" indent="-571500">
              <a:buAutoNum type="romanLcParenBoth"/>
            </a:pPr>
            <a:r>
              <a:rPr lang="en-GB" dirty="0" smtClean="0"/>
              <a:t>14 and 27</a:t>
            </a:r>
          </a:p>
          <a:p>
            <a:pPr marL="571500" indent="-571500">
              <a:buAutoNum type="romanLcParenBoth"/>
            </a:pPr>
            <a:r>
              <a:rPr lang="en-GB" dirty="0" smtClean="0"/>
              <a:t>14 and 8 </a:t>
            </a:r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13916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97416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Binary subtraction using two's complement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(</a:t>
            </a:r>
            <a:r>
              <a:rPr lang="en-GB" sz="2400" dirty="0" err="1" smtClean="0"/>
              <a:t>i</a:t>
            </a:r>
            <a:r>
              <a:rPr lang="en-GB" sz="2400" dirty="0" smtClean="0"/>
              <a:t>)	14 </a:t>
            </a:r>
            <a:r>
              <a:rPr lang="en-GB" sz="2400" dirty="0"/>
              <a:t>=</a:t>
            </a:r>
            <a:r>
              <a:rPr lang="en-GB" sz="2400" b="1" dirty="0"/>
              <a:t> 	</a:t>
            </a:r>
            <a:r>
              <a:rPr lang="en-GB" sz="2400" dirty="0"/>
              <a:t>00001110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27 </a:t>
            </a:r>
            <a:r>
              <a:rPr lang="en-GB" sz="2400" dirty="0"/>
              <a:t>= 	00011011</a:t>
            </a:r>
          </a:p>
          <a:p>
            <a:pPr marL="0" indent="0">
              <a:buNone/>
            </a:pPr>
            <a:r>
              <a:rPr lang="en-GB" sz="2400" dirty="0"/>
              <a:t>		</a:t>
            </a:r>
            <a:r>
              <a:rPr lang="en-GB" sz="2400" dirty="0" smtClean="0"/>
              <a:t>11100100   </a:t>
            </a:r>
            <a:r>
              <a:rPr lang="en-GB" sz="2400" dirty="0"/>
              <a:t>flip the bits</a:t>
            </a:r>
          </a:p>
          <a:p>
            <a:pPr marL="0" indent="0">
              <a:buNone/>
            </a:pPr>
            <a:r>
              <a:rPr lang="en-GB" sz="2400" dirty="0"/>
              <a:t>	-27 = </a:t>
            </a:r>
            <a:r>
              <a:rPr lang="en-GB" sz="2400" dirty="0" smtClean="0"/>
              <a:t>11100101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	14 =</a:t>
            </a:r>
            <a:r>
              <a:rPr lang="en-GB" sz="2400" b="1" dirty="0"/>
              <a:t> 	</a:t>
            </a:r>
            <a:r>
              <a:rPr lang="en-GB" sz="2400" b="1" dirty="0" smtClean="0"/>
              <a:t> </a:t>
            </a:r>
            <a:r>
              <a:rPr lang="en-GB" sz="2400" dirty="0" smtClean="0"/>
              <a:t>00001110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	Sum = </a:t>
            </a:r>
            <a:r>
              <a:rPr lang="en-GB" sz="2400" dirty="0" smtClean="0"/>
              <a:t>11110011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/>
              <a:t>	</a:t>
            </a: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392733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97416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Binary subtraction using two's complement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(ii)	</a:t>
            </a:r>
            <a:r>
              <a:rPr lang="en-GB" dirty="0" smtClean="0"/>
              <a:t>8 </a:t>
            </a:r>
            <a:r>
              <a:rPr lang="en-GB" dirty="0"/>
              <a:t>= 	00001000</a:t>
            </a:r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dirty="0" smtClean="0"/>
              <a:t>11110111  </a:t>
            </a:r>
            <a:r>
              <a:rPr lang="en-GB" dirty="0"/>
              <a:t>flip the bits</a:t>
            </a:r>
          </a:p>
          <a:p>
            <a:pPr marL="0" indent="0">
              <a:buNone/>
            </a:pPr>
            <a:r>
              <a:rPr lang="en-GB" dirty="0"/>
              <a:t>			     </a:t>
            </a:r>
            <a:r>
              <a:rPr lang="en-GB" dirty="0" smtClean="0"/>
              <a:t>1 </a:t>
            </a:r>
            <a:r>
              <a:rPr lang="en-GB" dirty="0"/>
              <a:t>add 1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</a:t>
            </a:r>
            <a:r>
              <a:rPr lang="en-GB" dirty="0"/>
              <a:t>8 =	11111000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14 </a:t>
            </a:r>
            <a:r>
              <a:rPr lang="en-GB" dirty="0"/>
              <a:t>=	00001110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14-8 </a:t>
            </a:r>
            <a:r>
              <a:rPr lang="en-GB" dirty="0"/>
              <a:t>=	00000110   = 6 (ignoring the carry)</a:t>
            </a:r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14396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15142</TotalTime>
  <Words>386</Words>
  <Application>Microsoft Office PowerPoint</Application>
  <PresentationFormat>On-screen Show (4:3)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Tw Cen MT</vt:lpstr>
      <vt:lpstr>Wingdings</vt:lpstr>
      <vt:lpstr>Wingdings 2</vt:lpstr>
      <vt:lpstr>Median</vt:lpstr>
      <vt:lpstr>Addition, Subtraction of Binary</vt:lpstr>
      <vt:lpstr>Binary addition</vt:lpstr>
      <vt:lpstr>Binary addition</vt:lpstr>
      <vt:lpstr>Overflow</vt:lpstr>
      <vt:lpstr>Binary subtraction using two's complement</vt:lpstr>
      <vt:lpstr>Binary subtraction using two's complement</vt:lpstr>
      <vt:lpstr>Binary subtraction using two's complement</vt:lpstr>
      <vt:lpstr>Binary subtraction using two's complement</vt:lpstr>
      <vt:lpstr>Binary subtraction using two's complement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407</cp:revision>
  <dcterms:created xsi:type="dcterms:W3CDTF">2014-06-23T10:47:17Z</dcterms:created>
  <dcterms:modified xsi:type="dcterms:W3CDTF">2019-01-22T15:22:37Z</dcterms:modified>
</cp:coreProperties>
</file>