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9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8BD8B9-093F-4CE8-9DFE-8F8523F70F0B}" type="doc">
      <dgm:prSet loTypeId="urn:microsoft.com/office/officeart/2005/8/layout/hierarchy4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0F82E5B1-CA53-4C0F-90ED-497B84DE86BE}">
      <dgm:prSet phldrT="[Text]"/>
      <dgm:spPr/>
      <dgm:t>
        <a:bodyPr/>
        <a:lstStyle/>
        <a:p>
          <a:r>
            <a:rPr lang="en-US" dirty="0"/>
            <a:t>Utilities Software</a:t>
          </a:r>
        </a:p>
      </dgm:t>
    </dgm:pt>
    <dgm:pt modelId="{C88CBF39-7C26-448F-BEA1-9A9B37978DA6}" type="parTrans" cxnId="{621DE782-E054-4736-8586-EA5568168BBE}">
      <dgm:prSet/>
      <dgm:spPr/>
      <dgm:t>
        <a:bodyPr/>
        <a:lstStyle/>
        <a:p>
          <a:endParaRPr lang="en-US"/>
        </a:p>
      </dgm:t>
    </dgm:pt>
    <dgm:pt modelId="{6FE2EBB9-B28E-45CA-AC3D-7DEF00574C92}" type="sibTrans" cxnId="{621DE782-E054-4736-8586-EA5568168BBE}">
      <dgm:prSet/>
      <dgm:spPr/>
      <dgm:t>
        <a:bodyPr/>
        <a:lstStyle/>
        <a:p>
          <a:endParaRPr lang="en-US"/>
        </a:p>
      </dgm:t>
    </dgm:pt>
    <dgm:pt modelId="{EB654B55-A76C-4422-90D2-7F86DD486217}">
      <dgm:prSet phldrT="[Text]"/>
      <dgm:spPr/>
      <dgm:t>
        <a:bodyPr/>
        <a:lstStyle/>
        <a:p>
          <a:endParaRPr lang="en-US" dirty="0"/>
        </a:p>
      </dgm:t>
    </dgm:pt>
    <dgm:pt modelId="{CDE8F998-C231-49A5-94C9-0CCE93E3FD1D}" type="parTrans" cxnId="{D08A83E6-D532-4835-AEAE-4C486C61EC41}">
      <dgm:prSet/>
      <dgm:spPr/>
      <dgm:t>
        <a:bodyPr/>
        <a:lstStyle/>
        <a:p>
          <a:endParaRPr lang="en-US"/>
        </a:p>
      </dgm:t>
    </dgm:pt>
    <dgm:pt modelId="{05CC485D-6F20-4001-8A18-6756F5C82AEE}" type="sibTrans" cxnId="{D08A83E6-D532-4835-AEAE-4C486C61EC41}">
      <dgm:prSet/>
      <dgm:spPr/>
      <dgm:t>
        <a:bodyPr/>
        <a:lstStyle/>
        <a:p>
          <a:endParaRPr lang="en-US"/>
        </a:p>
      </dgm:t>
    </dgm:pt>
    <dgm:pt modelId="{34607325-3547-4E20-B413-1626741C2F4F}">
      <dgm:prSet phldrT="[Text]"/>
      <dgm:spPr/>
      <dgm:t>
        <a:bodyPr/>
        <a:lstStyle/>
        <a:p>
          <a:endParaRPr lang="en-US" dirty="0"/>
        </a:p>
      </dgm:t>
    </dgm:pt>
    <dgm:pt modelId="{7AEFD2B3-1E3E-4BA2-B484-F6DA8A0BF5DF}" type="parTrans" cxnId="{A28F8916-3703-4562-B4E7-96D73C46BEE0}">
      <dgm:prSet/>
      <dgm:spPr/>
      <dgm:t>
        <a:bodyPr/>
        <a:lstStyle/>
        <a:p>
          <a:endParaRPr lang="en-US"/>
        </a:p>
      </dgm:t>
    </dgm:pt>
    <dgm:pt modelId="{45AC0504-64D7-4880-8B77-83222BB6ACE9}" type="sibTrans" cxnId="{A28F8916-3703-4562-B4E7-96D73C46BEE0}">
      <dgm:prSet/>
      <dgm:spPr/>
      <dgm:t>
        <a:bodyPr/>
        <a:lstStyle/>
        <a:p>
          <a:endParaRPr lang="en-US"/>
        </a:p>
      </dgm:t>
    </dgm:pt>
    <dgm:pt modelId="{12EF4121-627A-4712-9CBD-B79A6975D843}">
      <dgm:prSet phldrT="[Text]"/>
      <dgm:spPr/>
      <dgm:t>
        <a:bodyPr/>
        <a:lstStyle/>
        <a:p>
          <a:endParaRPr lang="en-US" dirty="0"/>
        </a:p>
      </dgm:t>
    </dgm:pt>
    <dgm:pt modelId="{3EC770EE-D11E-4050-8A8D-8D5C643839E5}" type="parTrans" cxnId="{B369FD35-913B-4898-BD90-9DB0F85D9723}">
      <dgm:prSet/>
      <dgm:spPr/>
      <dgm:t>
        <a:bodyPr/>
        <a:lstStyle/>
        <a:p>
          <a:endParaRPr lang="en-US"/>
        </a:p>
      </dgm:t>
    </dgm:pt>
    <dgm:pt modelId="{EA8843FB-FDED-4383-AF86-D1214F2CEB6D}" type="sibTrans" cxnId="{B369FD35-913B-4898-BD90-9DB0F85D9723}">
      <dgm:prSet/>
      <dgm:spPr/>
      <dgm:t>
        <a:bodyPr/>
        <a:lstStyle/>
        <a:p>
          <a:endParaRPr lang="en-US"/>
        </a:p>
      </dgm:t>
    </dgm:pt>
    <dgm:pt modelId="{BB7020F9-10DD-4C3F-BDFB-060006139E1E}">
      <dgm:prSet phldrT="[Text]"/>
      <dgm:spPr/>
      <dgm:t>
        <a:bodyPr/>
        <a:lstStyle/>
        <a:p>
          <a:endParaRPr lang="en-US" dirty="0"/>
        </a:p>
      </dgm:t>
    </dgm:pt>
    <dgm:pt modelId="{E2796900-6AB7-4C65-96EA-AA587B482767}" type="parTrans" cxnId="{318EFC9C-97FA-42DA-9DF5-FF81DC5C0841}">
      <dgm:prSet/>
      <dgm:spPr/>
      <dgm:t>
        <a:bodyPr/>
        <a:lstStyle/>
        <a:p>
          <a:endParaRPr lang="en-US"/>
        </a:p>
      </dgm:t>
    </dgm:pt>
    <dgm:pt modelId="{84EAA5E3-D6DB-4E2A-BE9D-B636F7BF58B2}" type="sibTrans" cxnId="{318EFC9C-97FA-42DA-9DF5-FF81DC5C0841}">
      <dgm:prSet/>
      <dgm:spPr/>
      <dgm:t>
        <a:bodyPr/>
        <a:lstStyle/>
        <a:p>
          <a:endParaRPr lang="en-US"/>
        </a:p>
      </dgm:t>
    </dgm:pt>
    <dgm:pt modelId="{F1DFD0F1-1D16-40EC-B62E-DE19E2897B44}">
      <dgm:prSet phldrT="[Text]"/>
      <dgm:spPr/>
      <dgm:t>
        <a:bodyPr/>
        <a:lstStyle/>
        <a:p>
          <a:endParaRPr lang="en-US" dirty="0"/>
        </a:p>
      </dgm:t>
    </dgm:pt>
    <dgm:pt modelId="{7BA01B53-4729-4264-A121-948A73D545F0}" type="parTrans" cxnId="{1AA7DFF7-82CF-4AFA-9A43-65106C33428B}">
      <dgm:prSet/>
      <dgm:spPr/>
      <dgm:t>
        <a:bodyPr/>
        <a:lstStyle/>
        <a:p>
          <a:endParaRPr lang="en-US"/>
        </a:p>
      </dgm:t>
    </dgm:pt>
    <dgm:pt modelId="{63BEF79D-1852-4501-B95F-F1D29DE0ADE3}" type="sibTrans" cxnId="{1AA7DFF7-82CF-4AFA-9A43-65106C33428B}">
      <dgm:prSet/>
      <dgm:spPr/>
      <dgm:t>
        <a:bodyPr/>
        <a:lstStyle/>
        <a:p>
          <a:endParaRPr lang="en-US"/>
        </a:p>
      </dgm:t>
    </dgm:pt>
    <dgm:pt modelId="{6C5B0A6C-7EDB-44EE-840F-942E67A2A9BB}">
      <dgm:prSet phldrT="[Text]"/>
      <dgm:spPr/>
      <dgm:t>
        <a:bodyPr/>
        <a:lstStyle/>
        <a:p>
          <a:endParaRPr lang="en-US" dirty="0"/>
        </a:p>
      </dgm:t>
    </dgm:pt>
    <dgm:pt modelId="{87879904-9646-4E62-9D13-C6E7E0C21AAD}" type="parTrans" cxnId="{9AE196FC-1344-4802-BCD1-D67B60E563A8}">
      <dgm:prSet/>
      <dgm:spPr/>
      <dgm:t>
        <a:bodyPr/>
        <a:lstStyle/>
        <a:p>
          <a:endParaRPr lang="en-US"/>
        </a:p>
      </dgm:t>
    </dgm:pt>
    <dgm:pt modelId="{48F6A675-C7F5-4867-98EE-557C42B621EB}" type="sibTrans" cxnId="{9AE196FC-1344-4802-BCD1-D67B60E563A8}">
      <dgm:prSet/>
      <dgm:spPr/>
      <dgm:t>
        <a:bodyPr/>
        <a:lstStyle/>
        <a:p>
          <a:endParaRPr lang="en-US"/>
        </a:p>
      </dgm:t>
    </dgm:pt>
    <dgm:pt modelId="{E77FB604-3CF6-4E4E-8995-EAFCA90B0FFA}">
      <dgm:prSet phldrT="[Text]"/>
      <dgm:spPr/>
      <dgm:t>
        <a:bodyPr/>
        <a:lstStyle/>
        <a:p>
          <a:endParaRPr lang="en-US" dirty="0"/>
        </a:p>
      </dgm:t>
    </dgm:pt>
    <dgm:pt modelId="{76D71C47-5FE3-414A-A107-281515A92C8C}" type="parTrans" cxnId="{4EAD77F8-20DF-4456-A392-81C4E75E3AD2}">
      <dgm:prSet/>
      <dgm:spPr/>
      <dgm:t>
        <a:bodyPr/>
        <a:lstStyle/>
        <a:p>
          <a:endParaRPr lang="en-US"/>
        </a:p>
      </dgm:t>
    </dgm:pt>
    <dgm:pt modelId="{6686FF5A-4C95-4359-8204-6CC45E9A61AD}" type="sibTrans" cxnId="{4EAD77F8-20DF-4456-A392-81C4E75E3AD2}">
      <dgm:prSet/>
      <dgm:spPr/>
      <dgm:t>
        <a:bodyPr/>
        <a:lstStyle/>
        <a:p>
          <a:endParaRPr lang="en-US"/>
        </a:p>
      </dgm:t>
    </dgm:pt>
    <dgm:pt modelId="{5D54E12E-8192-45CA-9E77-535D960AAD86}">
      <dgm:prSet phldrT="[Text]"/>
      <dgm:spPr/>
      <dgm:t>
        <a:bodyPr/>
        <a:lstStyle/>
        <a:p>
          <a:endParaRPr lang="en-US" dirty="0"/>
        </a:p>
      </dgm:t>
    </dgm:pt>
    <dgm:pt modelId="{88C95672-6FF9-40E5-8299-009D8F548330}" type="parTrans" cxnId="{E16AEAC2-C8FA-4F41-841E-B1A44B9A3E40}">
      <dgm:prSet/>
      <dgm:spPr/>
      <dgm:t>
        <a:bodyPr/>
        <a:lstStyle/>
        <a:p>
          <a:endParaRPr lang="en-US"/>
        </a:p>
      </dgm:t>
    </dgm:pt>
    <dgm:pt modelId="{17FECF88-CA5E-4A3A-AF21-50ED802238BF}" type="sibTrans" cxnId="{E16AEAC2-C8FA-4F41-841E-B1A44B9A3E40}">
      <dgm:prSet/>
      <dgm:spPr/>
      <dgm:t>
        <a:bodyPr/>
        <a:lstStyle/>
        <a:p>
          <a:endParaRPr lang="en-US"/>
        </a:p>
      </dgm:t>
    </dgm:pt>
    <dgm:pt modelId="{AA2E90A9-AD28-4971-A58A-99FA95D54B2E}">
      <dgm:prSet phldrT="[Text]"/>
      <dgm:spPr/>
      <dgm:t>
        <a:bodyPr/>
        <a:lstStyle/>
        <a:p>
          <a:endParaRPr lang="en-US" dirty="0"/>
        </a:p>
      </dgm:t>
    </dgm:pt>
    <dgm:pt modelId="{BACD6076-8182-49E2-9720-FD658F54423E}" type="parTrans" cxnId="{E9EDE3A8-6799-40D1-9D3C-7AA74A9B2258}">
      <dgm:prSet/>
      <dgm:spPr/>
      <dgm:t>
        <a:bodyPr/>
        <a:lstStyle/>
        <a:p>
          <a:endParaRPr lang="en-US"/>
        </a:p>
      </dgm:t>
    </dgm:pt>
    <dgm:pt modelId="{84996F18-D92D-442B-948C-C9DCD194AE2B}" type="sibTrans" cxnId="{E9EDE3A8-6799-40D1-9D3C-7AA74A9B2258}">
      <dgm:prSet/>
      <dgm:spPr/>
      <dgm:t>
        <a:bodyPr/>
        <a:lstStyle/>
        <a:p>
          <a:endParaRPr lang="en-US"/>
        </a:p>
      </dgm:t>
    </dgm:pt>
    <dgm:pt modelId="{CF3DC5C0-8A1A-4409-8348-CA8E77F8DED0}">
      <dgm:prSet phldrT="[Text]"/>
      <dgm:spPr/>
      <dgm:t>
        <a:bodyPr/>
        <a:lstStyle/>
        <a:p>
          <a:endParaRPr lang="en-US" dirty="0"/>
        </a:p>
      </dgm:t>
    </dgm:pt>
    <dgm:pt modelId="{EE7337EA-A14B-4892-86D8-84FDC34BC331}" type="parTrans" cxnId="{6E4BC103-411E-40D2-890D-D4DC057BEA7C}">
      <dgm:prSet/>
      <dgm:spPr/>
      <dgm:t>
        <a:bodyPr/>
        <a:lstStyle/>
        <a:p>
          <a:endParaRPr lang="en-US"/>
        </a:p>
      </dgm:t>
    </dgm:pt>
    <dgm:pt modelId="{42178FA8-D275-4BD4-AE10-55221C772FE4}" type="sibTrans" cxnId="{6E4BC103-411E-40D2-890D-D4DC057BEA7C}">
      <dgm:prSet/>
      <dgm:spPr/>
      <dgm:t>
        <a:bodyPr/>
        <a:lstStyle/>
        <a:p>
          <a:endParaRPr lang="en-US"/>
        </a:p>
      </dgm:t>
    </dgm:pt>
    <dgm:pt modelId="{BA80EAD4-EAEB-43E2-ABDF-D8D158BF7964}" type="pres">
      <dgm:prSet presAssocID="{0B8BD8B9-093F-4CE8-9DFE-8F8523F70F0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D526BE8-F9E4-4E7F-BB55-E897E471203B}" type="pres">
      <dgm:prSet presAssocID="{0F82E5B1-CA53-4C0F-90ED-497B84DE86BE}" presName="vertOne" presStyleCnt="0"/>
      <dgm:spPr/>
    </dgm:pt>
    <dgm:pt modelId="{E779928C-D7EF-4D8A-995B-5C76F0B7D83E}" type="pres">
      <dgm:prSet presAssocID="{0F82E5B1-CA53-4C0F-90ED-497B84DE86BE}" presName="txOne" presStyleLbl="node0" presStyleIdx="0" presStyleCnt="1">
        <dgm:presLayoutVars>
          <dgm:chPref val="3"/>
        </dgm:presLayoutVars>
      </dgm:prSet>
      <dgm:spPr/>
    </dgm:pt>
    <dgm:pt modelId="{1E6C8BF3-6D1C-48C8-8ECB-178E4B13FC08}" type="pres">
      <dgm:prSet presAssocID="{0F82E5B1-CA53-4C0F-90ED-497B84DE86BE}" presName="parTransOne" presStyleCnt="0"/>
      <dgm:spPr/>
    </dgm:pt>
    <dgm:pt modelId="{3A2810AD-5EAC-44C7-8A80-EA0E79967947}" type="pres">
      <dgm:prSet presAssocID="{0F82E5B1-CA53-4C0F-90ED-497B84DE86BE}" presName="horzOne" presStyleCnt="0"/>
      <dgm:spPr/>
    </dgm:pt>
    <dgm:pt modelId="{274AF8CA-3BBF-4262-BA16-A39EFA4016DF}" type="pres">
      <dgm:prSet presAssocID="{6C5B0A6C-7EDB-44EE-840F-942E67A2A9BB}" presName="vertTwo" presStyleCnt="0"/>
      <dgm:spPr/>
    </dgm:pt>
    <dgm:pt modelId="{5C522A67-B24C-438E-B0DF-EDA72078CFF7}" type="pres">
      <dgm:prSet presAssocID="{6C5B0A6C-7EDB-44EE-840F-942E67A2A9BB}" presName="txTwo" presStyleLbl="node2" presStyleIdx="0" presStyleCnt="5" custScaleY="61352">
        <dgm:presLayoutVars>
          <dgm:chPref val="3"/>
        </dgm:presLayoutVars>
      </dgm:prSet>
      <dgm:spPr/>
    </dgm:pt>
    <dgm:pt modelId="{E7A87FC1-450A-46A3-AA4C-DA1B9C20085C}" type="pres">
      <dgm:prSet presAssocID="{6C5B0A6C-7EDB-44EE-840F-942E67A2A9BB}" presName="parTransTwo" presStyleCnt="0"/>
      <dgm:spPr/>
    </dgm:pt>
    <dgm:pt modelId="{7D2FD2E0-15AD-4DBF-BE2F-5B73A14E038E}" type="pres">
      <dgm:prSet presAssocID="{6C5B0A6C-7EDB-44EE-840F-942E67A2A9BB}" presName="horzTwo" presStyleCnt="0"/>
      <dgm:spPr/>
    </dgm:pt>
    <dgm:pt modelId="{1B088F7C-AD63-4E2A-9FA4-BC7C24CCCFB3}" type="pres">
      <dgm:prSet presAssocID="{EB654B55-A76C-4422-90D2-7F86DD486217}" presName="vertThree" presStyleCnt="0"/>
      <dgm:spPr/>
    </dgm:pt>
    <dgm:pt modelId="{2E15BE34-DB55-4541-AE4E-87A48067ED39}" type="pres">
      <dgm:prSet presAssocID="{EB654B55-A76C-4422-90D2-7F86DD486217}" presName="txThree" presStyleLbl="node3" presStyleIdx="0" presStyleCnt="5">
        <dgm:presLayoutVars>
          <dgm:chPref val="3"/>
        </dgm:presLayoutVars>
      </dgm:prSet>
      <dgm:spPr/>
    </dgm:pt>
    <dgm:pt modelId="{0FD98F84-17F7-48CB-8D77-C61BEA5990AF}" type="pres">
      <dgm:prSet presAssocID="{EB654B55-A76C-4422-90D2-7F86DD486217}" presName="horzThree" presStyleCnt="0"/>
      <dgm:spPr/>
    </dgm:pt>
    <dgm:pt modelId="{170D4C9D-F626-478D-A199-8BD2CF6EA91E}" type="pres">
      <dgm:prSet presAssocID="{48F6A675-C7F5-4867-98EE-557C42B621EB}" presName="sibSpaceTwo" presStyleCnt="0"/>
      <dgm:spPr/>
    </dgm:pt>
    <dgm:pt modelId="{B996F964-707A-4252-9CED-B9BA0B052C00}" type="pres">
      <dgm:prSet presAssocID="{E77FB604-3CF6-4E4E-8995-EAFCA90B0FFA}" presName="vertTwo" presStyleCnt="0"/>
      <dgm:spPr/>
    </dgm:pt>
    <dgm:pt modelId="{B55C475D-B110-408D-97D0-4EAD47D3DACD}" type="pres">
      <dgm:prSet presAssocID="{E77FB604-3CF6-4E4E-8995-EAFCA90B0FFA}" presName="txTwo" presStyleLbl="node2" presStyleIdx="1" presStyleCnt="5" custScaleY="61352">
        <dgm:presLayoutVars>
          <dgm:chPref val="3"/>
        </dgm:presLayoutVars>
      </dgm:prSet>
      <dgm:spPr/>
    </dgm:pt>
    <dgm:pt modelId="{C6358E65-523A-4487-87F1-2AE1E9823469}" type="pres">
      <dgm:prSet presAssocID="{E77FB604-3CF6-4E4E-8995-EAFCA90B0FFA}" presName="parTransTwo" presStyleCnt="0"/>
      <dgm:spPr/>
    </dgm:pt>
    <dgm:pt modelId="{F9F2B762-A000-4E4F-8E00-2A5AC913C2DC}" type="pres">
      <dgm:prSet presAssocID="{E77FB604-3CF6-4E4E-8995-EAFCA90B0FFA}" presName="horzTwo" presStyleCnt="0"/>
      <dgm:spPr/>
    </dgm:pt>
    <dgm:pt modelId="{CE651F67-9986-4053-A7BD-1FE112F55BED}" type="pres">
      <dgm:prSet presAssocID="{34607325-3547-4E20-B413-1626741C2F4F}" presName="vertThree" presStyleCnt="0"/>
      <dgm:spPr/>
    </dgm:pt>
    <dgm:pt modelId="{483EB37D-096A-401E-BC3F-73FE089558C9}" type="pres">
      <dgm:prSet presAssocID="{34607325-3547-4E20-B413-1626741C2F4F}" presName="txThree" presStyleLbl="node3" presStyleIdx="1" presStyleCnt="5">
        <dgm:presLayoutVars>
          <dgm:chPref val="3"/>
        </dgm:presLayoutVars>
      </dgm:prSet>
      <dgm:spPr/>
    </dgm:pt>
    <dgm:pt modelId="{EDB26A1D-BAF2-4122-8047-B565E73A1AF1}" type="pres">
      <dgm:prSet presAssocID="{34607325-3547-4E20-B413-1626741C2F4F}" presName="horzThree" presStyleCnt="0"/>
      <dgm:spPr/>
    </dgm:pt>
    <dgm:pt modelId="{8D83980E-1987-4C55-B86E-505445F655C9}" type="pres">
      <dgm:prSet presAssocID="{6686FF5A-4C95-4359-8204-6CC45E9A61AD}" presName="sibSpaceTwo" presStyleCnt="0"/>
      <dgm:spPr/>
    </dgm:pt>
    <dgm:pt modelId="{1293EC7C-FA6A-4EDC-AB5B-DEE040576C5B}" type="pres">
      <dgm:prSet presAssocID="{5D54E12E-8192-45CA-9E77-535D960AAD86}" presName="vertTwo" presStyleCnt="0"/>
      <dgm:spPr/>
    </dgm:pt>
    <dgm:pt modelId="{90AC891E-3F42-40F7-B004-8DE189424914}" type="pres">
      <dgm:prSet presAssocID="{5D54E12E-8192-45CA-9E77-535D960AAD86}" presName="txTwo" presStyleLbl="node2" presStyleIdx="2" presStyleCnt="5" custScaleY="61352">
        <dgm:presLayoutVars>
          <dgm:chPref val="3"/>
        </dgm:presLayoutVars>
      </dgm:prSet>
      <dgm:spPr/>
    </dgm:pt>
    <dgm:pt modelId="{3486F802-CC1D-4C27-AF47-9A031FC538B5}" type="pres">
      <dgm:prSet presAssocID="{5D54E12E-8192-45CA-9E77-535D960AAD86}" presName="parTransTwo" presStyleCnt="0"/>
      <dgm:spPr/>
    </dgm:pt>
    <dgm:pt modelId="{879BA086-786B-4F57-B791-35369CB2AB1C}" type="pres">
      <dgm:prSet presAssocID="{5D54E12E-8192-45CA-9E77-535D960AAD86}" presName="horzTwo" presStyleCnt="0"/>
      <dgm:spPr/>
    </dgm:pt>
    <dgm:pt modelId="{BAC4E890-4EAD-4776-8F6D-778887C3DEA9}" type="pres">
      <dgm:prSet presAssocID="{12EF4121-627A-4712-9CBD-B79A6975D843}" presName="vertThree" presStyleCnt="0"/>
      <dgm:spPr/>
    </dgm:pt>
    <dgm:pt modelId="{0D086E8D-02AF-4EB8-B065-C4C631E9D52D}" type="pres">
      <dgm:prSet presAssocID="{12EF4121-627A-4712-9CBD-B79A6975D843}" presName="txThree" presStyleLbl="node3" presStyleIdx="2" presStyleCnt="5">
        <dgm:presLayoutVars>
          <dgm:chPref val="3"/>
        </dgm:presLayoutVars>
      </dgm:prSet>
      <dgm:spPr/>
    </dgm:pt>
    <dgm:pt modelId="{0C1A9F2A-7CAF-4B59-B228-51F224A2979C}" type="pres">
      <dgm:prSet presAssocID="{12EF4121-627A-4712-9CBD-B79A6975D843}" presName="horzThree" presStyleCnt="0"/>
      <dgm:spPr/>
    </dgm:pt>
    <dgm:pt modelId="{CA69A4D6-9E2C-4E42-969B-7BCCF66163AC}" type="pres">
      <dgm:prSet presAssocID="{17FECF88-CA5E-4A3A-AF21-50ED802238BF}" presName="sibSpaceTwo" presStyleCnt="0"/>
      <dgm:spPr/>
    </dgm:pt>
    <dgm:pt modelId="{23219D8E-F45D-4E1B-AF34-3DC3C05F39F6}" type="pres">
      <dgm:prSet presAssocID="{AA2E90A9-AD28-4971-A58A-99FA95D54B2E}" presName="vertTwo" presStyleCnt="0"/>
      <dgm:spPr/>
    </dgm:pt>
    <dgm:pt modelId="{6B0DC065-53D6-4602-A036-E1FAF6B877BA}" type="pres">
      <dgm:prSet presAssocID="{AA2E90A9-AD28-4971-A58A-99FA95D54B2E}" presName="txTwo" presStyleLbl="node2" presStyleIdx="3" presStyleCnt="5" custScaleY="61352">
        <dgm:presLayoutVars>
          <dgm:chPref val="3"/>
        </dgm:presLayoutVars>
      </dgm:prSet>
      <dgm:spPr/>
    </dgm:pt>
    <dgm:pt modelId="{7DDFAEED-1C37-4DD4-B20B-EC4B7D16B824}" type="pres">
      <dgm:prSet presAssocID="{AA2E90A9-AD28-4971-A58A-99FA95D54B2E}" presName="parTransTwo" presStyleCnt="0"/>
      <dgm:spPr/>
    </dgm:pt>
    <dgm:pt modelId="{F2259245-ECED-47FF-96ED-E639FAC92941}" type="pres">
      <dgm:prSet presAssocID="{AA2E90A9-AD28-4971-A58A-99FA95D54B2E}" presName="horzTwo" presStyleCnt="0"/>
      <dgm:spPr/>
    </dgm:pt>
    <dgm:pt modelId="{154691C3-42CA-4D7A-9F25-C1182D5C52B6}" type="pres">
      <dgm:prSet presAssocID="{F1DFD0F1-1D16-40EC-B62E-DE19E2897B44}" presName="vertThree" presStyleCnt="0"/>
      <dgm:spPr/>
    </dgm:pt>
    <dgm:pt modelId="{F4064886-3F48-4DFA-A692-FB165FEB13AB}" type="pres">
      <dgm:prSet presAssocID="{F1DFD0F1-1D16-40EC-B62E-DE19E2897B44}" presName="txThree" presStyleLbl="node3" presStyleIdx="3" presStyleCnt="5">
        <dgm:presLayoutVars>
          <dgm:chPref val="3"/>
        </dgm:presLayoutVars>
      </dgm:prSet>
      <dgm:spPr/>
    </dgm:pt>
    <dgm:pt modelId="{98F663B9-A101-4D88-A688-FC11FA13ADC0}" type="pres">
      <dgm:prSet presAssocID="{F1DFD0F1-1D16-40EC-B62E-DE19E2897B44}" presName="horzThree" presStyleCnt="0"/>
      <dgm:spPr/>
    </dgm:pt>
    <dgm:pt modelId="{8CD2FAC0-0B0B-4661-A16B-54FC9191FCC5}" type="pres">
      <dgm:prSet presAssocID="{84996F18-D92D-442B-948C-C9DCD194AE2B}" presName="sibSpaceTwo" presStyleCnt="0"/>
      <dgm:spPr/>
    </dgm:pt>
    <dgm:pt modelId="{F298F864-3D66-4420-A972-67FACC0F1817}" type="pres">
      <dgm:prSet presAssocID="{CF3DC5C0-8A1A-4409-8348-CA8E77F8DED0}" presName="vertTwo" presStyleCnt="0"/>
      <dgm:spPr/>
    </dgm:pt>
    <dgm:pt modelId="{825819D1-0646-47E0-9691-C265FB53CD05}" type="pres">
      <dgm:prSet presAssocID="{CF3DC5C0-8A1A-4409-8348-CA8E77F8DED0}" presName="txTwo" presStyleLbl="node2" presStyleIdx="4" presStyleCnt="5" custScaleY="61352">
        <dgm:presLayoutVars>
          <dgm:chPref val="3"/>
        </dgm:presLayoutVars>
      </dgm:prSet>
      <dgm:spPr/>
    </dgm:pt>
    <dgm:pt modelId="{5BA8CBE8-F1D7-4566-903F-D1FCC2776377}" type="pres">
      <dgm:prSet presAssocID="{CF3DC5C0-8A1A-4409-8348-CA8E77F8DED0}" presName="parTransTwo" presStyleCnt="0"/>
      <dgm:spPr/>
    </dgm:pt>
    <dgm:pt modelId="{02ADD8E9-E756-447A-AE06-93441707976B}" type="pres">
      <dgm:prSet presAssocID="{CF3DC5C0-8A1A-4409-8348-CA8E77F8DED0}" presName="horzTwo" presStyleCnt="0"/>
      <dgm:spPr/>
    </dgm:pt>
    <dgm:pt modelId="{520013CE-1F68-4804-9ED9-312A9E64D12A}" type="pres">
      <dgm:prSet presAssocID="{BB7020F9-10DD-4C3F-BDFB-060006139E1E}" presName="vertThree" presStyleCnt="0"/>
      <dgm:spPr/>
    </dgm:pt>
    <dgm:pt modelId="{13F6C60E-8B8E-461F-AF38-0E0973C8ADF9}" type="pres">
      <dgm:prSet presAssocID="{BB7020F9-10DD-4C3F-BDFB-060006139E1E}" presName="txThree" presStyleLbl="node3" presStyleIdx="4" presStyleCnt="5">
        <dgm:presLayoutVars>
          <dgm:chPref val="3"/>
        </dgm:presLayoutVars>
      </dgm:prSet>
      <dgm:spPr/>
    </dgm:pt>
    <dgm:pt modelId="{F94DFAB8-0678-4FAA-9F6B-71ADC4AF391F}" type="pres">
      <dgm:prSet presAssocID="{BB7020F9-10DD-4C3F-BDFB-060006139E1E}" presName="horzThree" presStyleCnt="0"/>
      <dgm:spPr/>
    </dgm:pt>
  </dgm:ptLst>
  <dgm:cxnLst>
    <dgm:cxn modelId="{96433C09-6A4E-476F-BB58-BD61F97CF298}" type="presOf" srcId="{E77FB604-3CF6-4E4E-8995-EAFCA90B0FFA}" destId="{B55C475D-B110-408D-97D0-4EAD47D3DACD}" srcOrd="0" destOrd="0" presId="urn:microsoft.com/office/officeart/2005/8/layout/hierarchy4"/>
    <dgm:cxn modelId="{CC9D03F1-1731-428D-8885-9CECF0E4DBD2}" type="presOf" srcId="{F1DFD0F1-1D16-40EC-B62E-DE19E2897B44}" destId="{F4064886-3F48-4DFA-A692-FB165FEB13AB}" srcOrd="0" destOrd="0" presId="urn:microsoft.com/office/officeart/2005/8/layout/hierarchy4"/>
    <dgm:cxn modelId="{A28F8916-3703-4562-B4E7-96D73C46BEE0}" srcId="{E77FB604-3CF6-4E4E-8995-EAFCA90B0FFA}" destId="{34607325-3547-4E20-B413-1626741C2F4F}" srcOrd="0" destOrd="0" parTransId="{7AEFD2B3-1E3E-4BA2-B484-F6DA8A0BF5DF}" sibTransId="{45AC0504-64D7-4880-8B77-83222BB6ACE9}"/>
    <dgm:cxn modelId="{4CCBE9DC-8F20-4D13-BF4D-8ED963E27BBB}" type="presOf" srcId="{CF3DC5C0-8A1A-4409-8348-CA8E77F8DED0}" destId="{825819D1-0646-47E0-9691-C265FB53CD05}" srcOrd="0" destOrd="0" presId="urn:microsoft.com/office/officeart/2005/8/layout/hierarchy4"/>
    <dgm:cxn modelId="{621DE782-E054-4736-8586-EA5568168BBE}" srcId="{0B8BD8B9-093F-4CE8-9DFE-8F8523F70F0B}" destId="{0F82E5B1-CA53-4C0F-90ED-497B84DE86BE}" srcOrd="0" destOrd="0" parTransId="{C88CBF39-7C26-448F-BEA1-9A9B37978DA6}" sibTransId="{6FE2EBB9-B28E-45CA-AC3D-7DEF00574C92}"/>
    <dgm:cxn modelId="{6B0C9351-8483-4DEC-AC4F-D3A8CC53C35E}" type="presOf" srcId="{12EF4121-627A-4712-9CBD-B79A6975D843}" destId="{0D086E8D-02AF-4EB8-B065-C4C631E9D52D}" srcOrd="0" destOrd="0" presId="urn:microsoft.com/office/officeart/2005/8/layout/hierarchy4"/>
    <dgm:cxn modelId="{8EDEDAB1-FCE4-4AA4-9235-2382C726E5C5}" type="presOf" srcId="{EB654B55-A76C-4422-90D2-7F86DD486217}" destId="{2E15BE34-DB55-4541-AE4E-87A48067ED39}" srcOrd="0" destOrd="0" presId="urn:microsoft.com/office/officeart/2005/8/layout/hierarchy4"/>
    <dgm:cxn modelId="{974B7CF0-AC2F-4159-93F1-9DC3F8B211F3}" type="presOf" srcId="{0F82E5B1-CA53-4C0F-90ED-497B84DE86BE}" destId="{E779928C-D7EF-4D8A-995B-5C76F0B7D83E}" srcOrd="0" destOrd="0" presId="urn:microsoft.com/office/officeart/2005/8/layout/hierarchy4"/>
    <dgm:cxn modelId="{9AE196FC-1344-4802-BCD1-D67B60E563A8}" srcId="{0F82E5B1-CA53-4C0F-90ED-497B84DE86BE}" destId="{6C5B0A6C-7EDB-44EE-840F-942E67A2A9BB}" srcOrd="0" destOrd="0" parTransId="{87879904-9646-4E62-9D13-C6E7E0C21AAD}" sibTransId="{48F6A675-C7F5-4867-98EE-557C42B621EB}"/>
    <dgm:cxn modelId="{6E4BC103-411E-40D2-890D-D4DC057BEA7C}" srcId="{0F82E5B1-CA53-4C0F-90ED-497B84DE86BE}" destId="{CF3DC5C0-8A1A-4409-8348-CA8E77F8DED0}" srcOrd="4" destOrd="0" parTransId="{EE7337EA-A14B-4892-86D8-84FDC34BC331}" sibTransId="{42178FA8-D275-4BD4-AE10-55221C772FE4}"/>
    <dgm:cxn modelId="{B369FD35-913B-4898-BD90-9DB0F85D9723}" srcId="{5D54E12E-8192-45CA-9E77-535D960AAD86}" destId="{12EF4121-627A-4712-9CBD-B79A6975D843}" srcOrd="0" destOrd="0" parTransId="{3EC770EE-D11E-4050-8A8D-8D5C643839E5}" sibTransId="{EA8843FB-FDED-4383-AF86-D1214F2CEB6D}"/>
    <dgm:cxn modelId="{E9EDE3A8-6799-40D1-9D3C-7AA74A9B2258}" srcId="{0F82E5B1-CA53-4C0F-90ED-497B84DE86BE}" destId="{AA2E90A9-AD28-4971-A58A-99FA95D54B2E}" srcOrd="3" destOrd="0" parTransId="{BACD6076-8182-49E2-9720-FD658F54423E}" sibTransId="{84996F18-D92D-442B-948C-C9DCD194AE2B}"/>
    <dgm:cxn modelId="{318EFC9C-97FA-42DA-9DF5-FF81DC5C0841}" srcId="{CF3DC5C0-8A1A-4409-8348-CA8E77F8DED0}" destId="{BB7020F9-10DD-4C3F-BDFB-060006139E1E}" srcOrd="0" destOrd="0" parTransId="{E2796900-6AB7-4C65-96EA-AA587B482767}" sibTransId="{84EAA5E3-D6DB-4E2A-BE9D-B636F7BF58B2}"/>
    <dgm:cxn modelId="{B26CC415-B17C-4C5F-90C2-9EAFBCB3251E}" type="presOf" srcId="{AA2E90A9-AD28-4971-A58A-99FA95D54B2E}" destId="{6B0DC065-53D6-4602-A036-E1FAF6B877BA}" srcOrd="0" destOrd="0" presId="urn:microsoft.com/office/officeart/2005/8/layout/hierarchy4"/>
    <dgm:cxn modelId="{4EAD77F8-20DF-4456-A392-81C4E75E3AD2}" srcId="{0F82E5B1-CA53-4C0F-90ED-497B84DE86BE}" destId="{E77FB604-3CF6-4E4E-8995-EAFCA90B0FFA}" srcOrd="1" destOrd="0" parTransId="{76D71C47-5FE3-414A-A107-281515A92C8C}" sibTransId="{6686FF5A-4C95-4359-8204-6CC45E9A61AD}"/>
    <dgm:cxn modelId="{DFAD42BB-444D-43F3-A70C-5106685A8C32}" type="presOf" srcId="{5D54E12E-8192-45CA-9E77-535D960AAD86}" destId="{90AC891E-3F42-40F7-B004-8DE189424914}" srcOrd="0" destOrd="0" presId="urn:microsoft.com/office/officeart/2005/8/layout/hierarchy4"/>
    <dgm:cxn modelId="{DA5EE954-0741-4761-A301-E73941782015}" type="presOf" srcId="{0B8BD8B9-093F-4CE8-9DFE-8F8523F70F0B}" destId="{BA80EAD4-EAEB-43E2-ABDF-D8D158BF7964}" srcOrd="0" destOrd="0" presId="urn:microsoft.com/office/officeart/2005/8/layout/hierarchy4"/>
    <dgm:cxn modelId="{D08A83E6-D532-4835-AEAE-4C486C61EC41}" srcId="{6C5B0A6C-7EDB-44EE-840F-942E67A2A9BB}" destId="{EB654B55-A76C-4422-90D2-7F86DD486217}" srcOrd="0" destOrd="0" parTransId="{CDE8F998-C231-49A5-94C9-0CCE93E3FD1D}" sibTransId="{05CC485D-6F20-4001-8A18-6756F5C82AEE}"/>
    <dgm:cxn modelId="{73FCA261-99D6-451F-8439-B98B40C387EF}" type="presOf" srcId="{BB7020F9-10DD-4C3F-BDFB-060006139E1E}" destId="{13F6C60E-8B8E-461F-AF38-0E0973C8ADF9}" srcOrd="0" destOrd="0" presId="urn:microsoft.com/office/officeart/2005/8/layout/hierarchy4"/>
    <dgm:cxn modelId="{1AA7DFF7-82CF-4AFA-9A43-65106C33428B}" srcId="{AA2E90A9-AD28-4971-A58A-99FA95D54B2E}" destId="{F1DFD0F1-1D16-40EC-B62E-DE19E2897B44}" srcOrd="0" destOrd="0" parTransId="{7BA01B53-4729-4264-A121-948A73D545F0}" sibTransId="{63BEF79D-1852-4501-B95F-F1D29DE0ADE3}"/>
    <dgm:cxn modelId="{E404AFB4-C4C1-433B-AD95-F1C984A35E06}" type="presOf" srcId="{6C5B0A6C-7EDB-44EE-840F-942E67A2A9BB}" destId="{5C522A67-B24C-438E-B0DF-EDA72078CFF7}" srcOrd="0" destOrd="0" presId="urn:microsoft.com/office/officeart/2005/8/layout/hierarchy4"/>
    <dgm:cxn modelId="{E16AEAC2-C8FA-4F41-841E-B1A44B9A3E40}" srcId="{0F82E5B1-CA53-4C0F-90ED-497B84DE86BE}" destId="{5D54E12E-8192-45CA-9E77-535D960AAD86}" srcOrd="2" destOrd="0" parTransId="{88C95672-6FF9-40E5-8299-009D8F548330}" sibTransId="{17FECF88-CA5E-4A3A-AF21-50ED802238BF}"/>
    <dgm:cxn modelId="{4F7E692B-3976-40AE-A1C2-309038827C27}" type="presOf" srcId="{34607325-3547-4E20-B413-1626741C2F4F}" destId="{483EB37D-096A-401E-BC3F-73FE089558C9}" srcOrd="0" destOrd="0" presId="urn:microsoft.com/office/officeart/2005/8/layout/hierarchy4"/>
    <dgm:cxn modelId="{8A2FB865-71D9-496F-BC61-524FBAD8B6DC}" type="presParOf" srcId="{BA80EAD4-EAEB-43E2-ABDF-D8D158BF7964}" destId="{1D526BE8-F9E4-4E7F-BB55-E897E471203B}" srcOrd="0" destOrd="0" presId="urn:microsoft.com/office/officeart/2005/8/layout/hierarchy4"/>
    <dgm:cxn modelId="{45D2C59D-85EE-40CE-A55F-324FDE854169}" type="presParOf" srcId="{1D526BE8-F9E4-4E7F-BB55-E897E471203B}" destId="{E779928C-D7EF-4D8A-995B-5C76F0B7D83E}" srcOrd="0" destOrd="0" presId="urn:microsoft.com/office/officeart/2005/8/layout/hierarchy4"/>
    <dgm:cxn modelId="{0097D15D-27C7-46D7-B3AC-E1DF8E8A4E84}" type="presParOf" srcId="{1D526BE8-F9E4-4E7F-BB55-E897E471203B}" destId="{1E6C8BF3-6D1C-48C8-8ECB-178E4B13FC08}" srcOrd="1" destOrd="0" presId="urn:microsoft.com/office/officeart/2005/8/layout/hierarchy4"/>
    <dgm:cxn modelId="{263F74C0-9048-4142-B30E-916FD8C85895}" type="presParOf" srcId="{1D526BE8-F9E4-4E7F-BB55-E897E471203B}" destId="{3A2810AD-5EAC-44C7-8A80-EA0E79967947}" srcOrd="2" destOrd="0" presId="urn:microsoft.com/office/officeart/2005/8/layout/hierarchy4"/>
    <dgm:cxn modelId="{455351F6-2CF2-4B6F-87E9-CF8414180B5C}" type="presParOf" srcId="{3A2810AD-5EAC-44C7-8A80-EA0E79967947}" destId="{274AF8CA-3BBF-4262-BA16-A39EFA4016DF}" srcOrd="0" destOrd="0" presId="urn:microsoft.com/office/officeart/2005/8/layout/hierarchy4"/>
    <dgm:cxn modelId="{CCA48A1D-04C0-4600-A028-25BEFD073EB9}" type="presParOf" srcId="{274AF8CA-3BBF-4262-BA16-A39EFA4016DF}" destId="{5C522A67-B24C-438E-B0DF-EDA72078CFF7}" srcOrd="0" destOrd="0" presId="urn:microsoft.com/office/officeart/2005/8/layout/hierarchy4"/>
    <dgm:cxn modelId="{42F46F57-A293-4ED3-9440-7C71BC32DF00}" type="presParOf" srcId="{274AF8CA-3BBF-4262-BA16-A39EFA4016DF}" destId="{E7A87FC1-450A-46A3-AA4C-DA1B9C20085C}" srcOrd="1" destOrd="0" presId="urn:microsoft.com/office/officeart/2005/8/layout/hierarchy4"/>
    <dgm:cxn modelId="{1D7FB8D9-C0D1-4F37-B8D2-4EB4343470D6}" type="presParOf" srcId="{274AF8CA-3BBF-4262-BA16-A39EFA4016DF}" destId="{7D2FD2E0-15AD-4DBF-BE2F-5B73A14E038E}" srcOrd="2" destOrd="0" presId="urn:microsoft.com/office/officeart/2005/8/layout/hierarchy4"/>
    <dgm:cxn modelId="{BCADFDB8-B90F-451B-9CC9-9252DCFEB10F}" type="presParOf" srcId="{7D2FD2E0-15AD-4DBF-BE2F-5B73A14E038E}" destId="{1B088F7C-AD63-4E2A-9FA4-BC7C24CCCFB3}" srcOrd="0" destOrd="0" presId="urn:microsoft.com/office/officeart/2005/8/layout/hierarchy4"/>
    <dgm:cxn modelId="{C237533B-739F-44B3-BEDA-BB1D92B25973}" type="presParOf" srcId="{1B088F7C-AD63-4E2A-9FA4-BC7C24CCCFB3}" destId="{2E15BE34-DB55-4541-AE4E-87A48067ED39}" srcOrd="0" destOrd="0" presId="urn:microsoft.com/office/officeart/2005/8/layout/hierarchy4"/>
    <dgm:cxn modelId="{C26A0647-54AE-46B3-A9C3-F099ACBC30D0}" type="presParOf" srcId="{1B088F7C-AD63-4E2A-9FA4-BC7C24CCCFB3}" destId="{0FD98F84-17F7-48CB-8D77-C61BEA5990AF}" srcOrd="1" destOrd="0" presId="urn:microsoft.com/office/officeart/2005/8/layout/hierarchy4"/>
    <dgm:cxn modelId="{C7F12C49-71D7-47C0-9917-FBAB89859089}" type="presParOf" srcId="{3A2810AD-5EAC-44C7-8A80-EA0E79967947}" destId="{170D4C9D-F626-478D-A199-8BD2CF6EA91E}" srcOrd="1" destOrd="0" presId="urn:microsoft.com/office/officeart/2005/8/layout/hierarchy4"/>
    <dgm:cxn modelId="{0B153EAD-23D4-498C-BB97-CB63F1C3B39B}" type="presParOf" srcId="{3A2810AD-5EAC-44C7-8A80-EA0E79967947}" destId="{B996F964-707A-4252-9CED-B9BA0B052C00}" srcOrd="2" destOrd="0" presId="urn:microsoft.com/office/officeart/2005/8/layout/hierarchy4"/>
    <dgm:cxn modelId="{E54439A4-BCCF-4E7E-B5E7-3371E1C0CA45}" type="presParOf" srcId="{B996F964-707A-4252-9CED-B9BA0B052C00}" destId="{B55C475D-B110-408D-97D0-4EAD47D3DACD}" srcOrd="0" destOrd="0" presId="urn:microsoft.com/office/officeart/2005/8/layout/hierarchy4"/>
    <dgm:cxn modelId="{FDBEF46C-8D4E-4B7E-9551-1154060D72D0}" type="presParOf" srcId="{B996F964-707A-4252-9CED-B9BA0B052C00}" destId="{C6358E65-523A-4487-87F1-2AE1E9823469}" srcOrd="1" destOrd="0" presId="urn:microsoft.com/office/officeart/2005/8/layout/hierarchy4"/>
    <dgm:cxn modelId="{8632D4DC-4F58-40CF-AAD7-10A44595AEE8}" type="presParOf" srcId="{B996F964-707A-4252-9CED-B9BA0B052C00}" destId="{F9F2B762-A000-4E4F-8E00-2A5AC913C2DC}" srcOrd="2" destOrd="0" presId="urn:microsoft.com/office/officeart/2005/8/layout/hierarchy4"/>
    <dgm:cxn modelId="{DBF38163-8361-4635-BC1A-0D1DDD92C1CD}" type="presParOf" srcId="{F9F2B762-A000-4E4F-8E00-2A5AC913C2DC}" destId="{CE651F67-9986-4053-A7BD-1FE112F55BED}" srcOrd="0" destOrd="0" presId="urn:microsoft.com/office/officeart/2005/8/layout/hierarchy4"/>
    <dgm:cxn modelId="{11A82F24-3C3F-4A6C-B259-E94D03A1CC0C}" type="presParOf" srcId="{CE651F67-9986-4053-A7BD-1FE112F55BED}" destId="{483EB37D-096A-401E-BC3F-73FE089558C9}" srcOrd="0" destOrd="0" presId="urn:microsoft.com/office/officeart/2005/8/layout/hierarchy4"/>
    <dgm:cxn modelId="{31BB8523-672F-42C0-B52C-5666B67EBACD}" type="presParOf" srcId="{CE651F67-9986-4053-A7BD-1FE112F55BED}" destId="{EDB26A1D-BAF2-4122-8047-B565E73A1AF1}" srcOrd="1" destOrd="0" presId="urn:microsoft.com/office/officeart/2005/8/layout/hierarchy4"/>
    <dgm:cxn modelId="{6F062768-B662-4883-8308-59269153851B}" type="presParOf" srcId="{3A2810AD-5EAC-44C7-8A80-EA0E79967947}" destId="{8D83980E-1987-4C55-B86E-505445F655C9}" srcOrd="3" destOrd="0" presId="urn:microsoft.com/office/officeart/2005/8/layout/hierarchy4"/>
    <dgm:cxn modelId="{C7EC47C9-8A12-4D5C-AA01-D78C002CCA7F}" type="presParOf" srcId="{3A2810AD-5EAC-44C7-8A80-EA0E79967947}" destId="{1293EC7C-FA6A-4EDC-AB5B-DEE040576C5B}" srcOrd="4" destOrd="0" presId="urn:microsoft.com/office/officeart/2005/8/layout/hierarchy4"/>
    <dgm:cxn modelId="{EE59C67F-B7CB-4948-9751-C50B468878AE}" type="presParOf" srcId="{1293EC7C-FA6A-4EDC-AB5B-DEE040576C5B}" destId="{90AC891E-3F42-40F7-B004-8DE189424914}" srcOrd="0" destOrd="0" presId="urn:microsoft.com/office/officeart/2005/8/layout/hierarchy4"/>
    <dgm:cxn modelId="{12183253-7858-49DB-80BF-EEDB36136D1D}" type="presParOf" srcId="{1293EC7C-FA6A-4EDC-AB5B-DEE040576C5B}" destId="{3486F802-CC1D-4C27-AF47-9A031FC538B5}" srcOrd="1" destOrd="0" presId="urn:microsoft.com/office/officeart/2005/8/layout/hierarchy4"/>
    <dgm:cxn modelId="{41EE12DD-8482-47CD-BB00-3132F08171B4}" type="presParOf" srcId="{1293EC7C-FA6A-4EDC-AB5B-DEE040576C5B}" destId="{879BA086-786B-4F57-B791-35369CB2AB1C}" srcOrd="2" destOrd="0" presId="urn:microsoft.com/office/officeart/2005/8/layout/hierarchy4"/>
    <dgm:cxn modelId="{C34B6D72-DDF7-4262-A6C5-93E384F89F65}" type="presParOf" srcId="{879BA086-786B-4F57-B791-35369CB2AB1C}" destId="{BAC4E890-4EAD-4776-8F6D-778887C3DEA9}" srcOrd="0" destOrd="0" presId="urn:microsoft.com/office/officeart/2005/8/layout/hierarchy4"/>
    <dgm:cxn modelId="{87CC9E32-2710-434C-BB64-9FB5EADAD7FD}" type="presParOf" srcId="{BAC4E890-4EAD-4776-8F6D-778887C3DEA9}" destId="{0D086E8D-02AF-4EB8-B065-C4C631E9D52D}" srcOrd="0" destOrd="0" presId="urn:microsoft.com/office/officeart/2005/8/layout/hierarchy4"/>
    <dgm:cxn modelId="{18BDF456-8639-44A8-8202-ABECBBC3D364}" type="presParOf" srcId="{BAC4E890-4EAD-4776-8F6D-778887C3DEA9}" destId="{0C1A9F2A-7CAF-4B59-B228-51F224A2979C}" srcOrd="1" destOrd="0" presId="urn:microsoft.com/office/officeart/2005/8/layout/hierarchy4"/>
    <dgm:cxn modelId="{72159074-64F9-42C3-BAB6-317F097314E4}" type="presParOf" srcId="{3A2810AD-5EAC-44C7-8A80-EA0E79967947}" destId="{CA69A4D6-9E2C-4E42-969B-7BCCF66163AC}" srcOrd="5" destOrd="0" presId="urn:microsoft.com/office/officeart/2005/8/layout/hierarchy4"/>
    <dgm:cxn modelId="{3A12FC11-D390-4A5C-83E1-8C5421428D4A}" type="presParOf" srcId="{3A2810AD-5EAC-44C7-8A80-EA0E79967947}" destId="{23219D8E-F45D-4E1B-AF34-3DC3C05F39F6}" srcOrd="6" destOrd="0" presId="urn:microsoft.com/office/officeart/2005/8/layout/hierarchy4"/>
    <dgm:cxn modelId="{108C7ACC-55BB-4509-93C5-53CDEC5CAEC8}" type="presParOf" srcId="{23219D8E-F45D-4E1B-AF34-3DC3C05F39F6}" destId="{6B0DC065-53D6-4602-A036-E1FAF6B877BA}" srcOrd="0" destOrd="0" presId="urn:microsoft.com/office/officeart/2005/8/layout/hierarchy4"/>
    <dgm:cxn modelId="{ECA0FFD7-EB14-4532-BBD0-9B21886528EB}" type="presParOf" srcId="{23219D8E-F45D-4E1B-AF34-3DC3C05F39F6}" destId="{7DDFAEED-1C37-4DD4-B20B-EC4B7D16B824}" srcOrd="1" destOrd="0" presId="urn:microsoft.com/office/officeart/2005/8/layout/hierarchy4"/>
    <dgm:cxn modelId="{D8DF7C53-08E2-458F-8794-99C63A902F25}" type="presParOf" srcId="{23219D8E-F45D-4E1B-AF34-3DC3C05F39F6}" destId="{F2259245-ECED-47FF-96ED-E639FAC92941}" srcOrd="2" destOrd="0" presId="urn:microsoft.com/office/officeart/2005/8/layout/hierarchy4"/>
    <dgm:cxn modelId="{EB7AF461-E849-4766-B691-55EBED9065DC}" type="presParOf" srcId="{F2259245-ECED-47FF-96ED-E639FAC92941}" destId="{154691C3-42CA-4D7A-9F25-C1182D5C52B6}" srcOrd="0" destOrd="0" presId="urn:microsoft.com/office/officeart/2005/8/layout/hierarchy4"/>
    <dgm:cxn modelId="{1DD5CA11-1A44-4310-A12A-21786B13B7C5}" type="presParOf" srcId="{154691C3-42CA-4D7A-9F25-C1182D5C52B6}" destId="{F4064886-3F48-4DFA-A692-FB165FEB13AB}" srcOrd="0" destOrd="0" presId="urn:microsoft.com/office/officeart/2005/8/layout/hierarchy4"/>
    <dgm:cxn modelId="{AEA99068-A5E8-4103-9A80-368502626263}" type="presParOf" srcId="{154691C3-42CA-4D7A-9F25-C1182D5C52B6}" destId="{98F663B9-A101-4D88-A688-FC11FA13ADC0}" srcOrd="1" destOrd="0" presId="urn:microsoft.com/office/officeart/2005/8/layout/hierarchy4"/>
    <dgm:cxn modelId="{54EE3121-02B9-4A65-929F-5F96D8A7C29F}" type="presParOf" srcId="{3A2810AD-5EAC-44C7-8A80-EA0E79967947}" destId="{8CD2FAC0-0B0B-4661-A16B-54FC9191FCC5}" srcOrd="7" destOrd="0" presId="urn:microsoft.com/office/officeart/2005/8/layout/hierarchy4"/>
    <dgm:cxn modelId="{737453A3-69D8-4229-A3D0-DF4CA1878BF5}" type="presParOf" srcId="{3A2810AD-5EAC-44C7-8A80-EA0E79967947}" destId="{F298F864-3D66-4420-A972-67FACC0F1817}" srcOrd="8" destOrd="0" presId="urn:microsoft.com/office/officeart/2005/8/layout/hierarchy4"/>
    <dgm:cxn modelId="{30DEBD15-3D44-4CB3-B2B7-6DBA14ACA2E8}" type="presParOf" srcId="{F298F864-3D66-4420-A972-67FACC0F1817}" destId="{825819D1-0646-47E0-9691-C265FB53CD05}" srcOrd="0" destOrd="0" presId="urn:microsoft.com/office/officeart/2005/8/layout/hierarchy4"/>
    <dgm:cxn modelId="{C4F34A8C-C7EF-4EBC-B203-655AC05595D0}" type="presParOf" srcId="{F298F864-3D66-4420-A972-67FACC0F1817}" destId="{5BA8CBE8-F1D7-4566-903F-D1FCC2776377}" srcOrd="1" destOrd="0" presId="urn:microsoft.com/office/officeart/2005/8/layout/hierarchy4"/>
    <dgm:cxn modelId="{3CB17D8D-4952-4A9C-BA2B-764D31053C00}" type="presParOf" srcId="{F298F864-3D66-4420-A972-67FACC0F1817}" destId="{02ADD8E9-E756-447A-AE06-93441707976B}" srcOrd="2" destOrd="0" presId="urn:microsoft.com/office/officeart/2005/8/layout/hierarchy4"/>
    <dgm:cxn modelId="{73A491E9-6A8D-48CA-8446-F8D16F76E795}" type="presParOf" srcId="{02ADD8E9-E756-447A-AE06-93441707976B}" destId="{520013CE-1F68-4804-9ED9-312A9E64D12A}" srcOrd="0" destOrd="0" presId="urn:microsoft.com/office/officeart/2005/8/layout/hierarchy4"/>
    <dgm:cxn modelId="{38FB28A5-8252-4724-836F-0F3179D9BFFB}" type="presParOf" srcId="{520013CE-1F68-4804-9ED9-312A9E64D12A}" destId="{13F6C60E-8B8E-461F-AF38-0E0973C8ADF9}" srcOrd="0" destOrd="0" presId="urn:microsoft.com/office/officeart/2005/8/layout/hierarchy4"/>
    <dgm:cxn modelId="{06D89C04-9C11-4031-81FC-4429A23C4A75}" type="presParOf" srcId="{520013CE-1F68-4804-9ED9-312A9E64D12A}" destId="{F94DFAB8-0678-4FAA-9F6B-71ADC4AF391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8BD8B9-093F-4CE8-9DFE-8F8523F70F0B}" type="doc">
      <dgm:prSet loTypeId="urn:microsoft.com/office/officeart/2005/8/layout/hierarchy4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0F82E5B1-CA53-4C0F-90ED-497B84DE86BE}">
      <dgm:prSet phldrT="[Text]"/>
      <dgm:spPr/>
      <dgm:t>
        <a:bodyPr/>
        <a:lstStyle/>
        <a:p>
          <a:r>
            <a:rPr lang="en-US" dirty="0"/>
            <a:t>Utilities Software</a:t>
          </a:r>
        </a:p>
      </dgm:t>
    </dgm:pt>
    <dgm:pt modelId="{C88CBF39-7C26-448F-BEA1-9A9B37978DA6}" type="parTrans" cxnId="{621DE782-E054-4736-8586-EA5568168BBE}">
      <dgm:prSet/>
      <dgm:spPr/>
      <dgm:t>
        <a:bodyPr/>
        <a:lstStyle/>
        <a:p>
          <a:endParaRPr lang="en-US"/>
        </a:p>
      </dgm:t>
    </dgm:pt>
    <dgm:pt modelId="{6FE2EBB9-B28E-45CA-AC3D-7DEF00574C92}" type="sibTrans" cxnId="{621DE782-E054-4736-8586-EA5568168BBE}">
      <dgm:prSet/>
      <dgm:spPr/>
      <dgm:t>
        <a:bodyPr/>
        <a:lstStyle/>
        <a:p>
          <a:endParaRPr lang="en-US"/>
        </a:p>
      </dgm:t>
    </dgm:pt>
    <dgm:pt modelId="{6C5B0A6C-7EDB-44EE-840F-942E67A2A9BB}">
      <dgm:prSet phldrT="[Text]"/>
      <dgm:spPr/>
      <dgm:t>
        <a:bodyPr/>
        <a:lstStyle/>
        <a:p>
          <a:r>
            <a:rPr lang="en-US" dirty="0"/>
            <a:t>Anti-Virus</a:t>
          </a:r>
        </a:p>
      </dgm:t>
    </dgm:pt>
    <dgm:pt modelId="{87879904-9646-4E62-9D13-C6E7E0C21AAD}" type="parTrans" cxnId="{9AE196FC-1344-4802-BCD1-D67B60E563A8}">
      <dgm:prSet/>
      <dgm:spPr/>
      <dgm:t>
        <a:bodyPr/>
        <a:lstStyle/>
        <a:p>
          <a:endParaRPr lang="en-US"/>
        </a:p>
      </dgm:t>
    </dgm:pt>
    <dgm:pt modelId="{48F6A675-C7F5-4867-98EE-557C42B621EB}" type="sibTrans" cxnId="{9AE196FC-1344-4802-BCD1-D67B60E563A8}">
      <dgm:prSet/>
      <dgm:spPr/>
      <dgm:t>
        <a:bodyPr/>
        <a:lstStyle/>
        <a:p>
          <a:endParaRPr lang="en-US"/>
        </a:p>
      </dgm:t>
    </dgm:pt>
    <dgm:pt modelId="{E77FB604-3CF6-4E4E-8995-EAFCA90B0FFA}">
      <dgm:prSet phldrT="[Text]"/>
      <dgm:spPr/>
      <dgm:t>
        <a:bodyPr/>
        <a:lstStyle/>
        <a:p>
          <a:r>
            <a:rPr lang="en-US" dirty="0"/>
            <a:t>Disk Defragmenters</a:t>
          </a:r>
        </a:p>
      </dgm:t>
    </dgm:pt>
    <dgm:pt modelId="{76D71C47-5FE3-414A-A107-281515A92C8C}" type="parTrans" cxnId="{4EAD77F8-20DF-4456-A392-81C4E75E3AD2}">
      <dgm:prSet/>
      <dgm:spPr/>
      <dgm:t>
        <a:bodyPr/>
        <a:lstStyle/>
        <a:p>
          <a:endParaRPr lang="en-US"/>
        </a:p>
      </dgm:t>
    </dgm:pt>
    <dgm:pt modelId="{6686FF5A-4C95-4359-8204-6CC45E9A61AD}" type="sibTrans" cxnId="{4EAD77F8-20DF-4456-A392-81C4E75E3AD2}">
      <dgm:prSet/>
      <dgm:spPr/>
      <dgm:t>
        <a:bodyPr/>
        <a:lstStyle/>
        <a:p>
          <a:endParaRPr lang="en-US"/>
        </a:p>
      </dgm:t>
    </dgm:pt>
    <dgm:pt modelId="{5D54E12E-8192-45CA-9E77-535D960AAD86}">
      <dgm:prSet phldrT="[Text]"/>
      <dgm:spPr/>
      <dgm:t>
        <a:bodyPr/>
        <a:lstStyle/>
        <a:p>
          <a:r>
            <a:rPr lang="en-US" dirty="0"/>
            <a:t>Compression </a:t>
          </a:r>
        </a:p>
      </dgm:t>
    </dgm:pt>
    <dgm:pt modelId="{88C95672-6FF9-40E5-8299-009D8F548330}" type="parTrans" cxnId="{E16AEAC2-C8FA-4F41-841E-B1A44B9A3E40}">
      <dgm:prSet/>
      <dgm:spPr/>
      <dgm:t>
        <a:bodyPr/>
        <a:lstStyle/>
        <a:p>
          <a:endParaRPr lang="en-US"/>
        </a:p>
      </dgm:t>
    </dgm:pt>
    <dgm:pt modelId="{17FECF88-CA5E-4A3A-AF21-50ED802238BF}" type="sibTrans" cxnId="{E16AEAC2-C8FA-4F41-841E-B1A44B9A3E40}">
      <dgm:prSet/>
      <dgm:spPr/>
      <dgm:t>
        <a:bodyPr/>
        <a:lstStyle/>
        <a:p>
          <a:endParaRPr lang="en-US"/>
        </a:p>
      </dgm:t>
    </dgm:pt>
    <dgm:pt modelId="{AA2E90A9-AD28-4971-A58A-99FA95D54B2E}">
      <dgm:prSet phldrT="[Text]"/>
      <dgm:spPr/>
      <dgm:t>
        <a:bodyPr/>
        <a:lstStyle/>
        <a:p>
          <a:r>
            <a:rPr lang="en-US" dirty="0"/>
            <a:t>File Managers</a:t>
          </a:r>
        </a:p>
      </dgm:t>
    </dgm:pt>
    <dgm:pt modelId="{BACD6076-8182-49E2-9720-FD658F54423E}" type="parTrans" cxnId="{E9EDE3A8-6799-40D1-9D3C-7AA74A9B2258}">
      <dgm:prSet/>
      <dgm:spPr/>
      <dgm:t>
        <a:bodyPr/>
        <a:lstStyle/>
        <a:p>
          <a:endParaRPr lang="en-US"/>
        </a:p>
      </dgm:t>
    </dgm:pt>
    <dgm:pt modelId="{84996F18-D92D-442B-948C-C9DCD194AE2B}" type="sibTrans" cxnId="{E9EDE3A8-6799-40D1-9D3C-7AA74A9B2258}">
      <dgm:prSet/>
      <dgm:spPr/>
      <dgm:t>
        <a:bodyPr/>
        <a:lstStyle/>
        <a:p>
          <a:endParaRPr lang="en-US"/>
        </a:p>
      </dgm:t>
    </dgm:pt>
    <dgm:pt modelId="{CF3DC5C0-8A1A-4409-8348-CA8E77F8DED0}">
      <dgm:prSet phldrT="[Text]"/>
      <dgm:spPr/>
      <dgm:t>
        <a:bodyPr/>
        <a:lstStyle/>
        <a:p>
          <a:r>
            <a:rPr lang="en-US" dirty="0"/>
            <a:t>Backup</a:t>
          </a:r>
        </a:p>
      </dgm:t>
    </dgm:pt>
    <dgm:pt modelId="{EE7337EA-A14B-4892-86D8-84FDC34BC331}" type="parTrans" cxnId="{6E4BC103-411E-40D2-890D-D4DC057BEA7C}">
      <dgm:prSet/>
      <dgm:spPr/>
      <dgm:t>
        <a:bodyPr/>
        <a:lstStyle/>
        <a:p>
          <a:endParaRPr lang="en-US"/>
        </a:p>
      </dgm:t>
    </dgm:pt>
    <dgm:pt modelId="{42178FA8-D275-4BD4-AE10-55221C772FE4}" type="sibTrans" cxnId="{6E4BC103-411E-40D2-890D-D4DC057BEA7C}">
      <dgm:prSet/>
      <dgm:spPr/>
      <dgm:t>
        <a:bodyPr/>
        <a:lstStyle/>
        <a:p>
          <a:endParaRPr lang="en-US"/>
        </a:p>
      </dgm:t>
    </dgm:pt>
    <dgm:pt modelId="{D85CC1BE-3386-45A3-A745-92E842F5DB6B}">
      <dgm:prSet/>
      <dgm:spPr/>
      <dgm:t>
        <a:bodyPr/>
        <a:lstStyle/>
        <a:p>
          <a:r>
            <a:rPr lang="en-GB"/>
            <a:t>Allows directories, folders and files and to created, moved, copied, deleted and renamed.</a:t>
          </a:r>
          <a:endParaRPr lang="en-US" dirty="0"/>
        </a:p>
      </dgm:t>
    </dgm:pt>
    <dgm:pt modelId="{A83257BB-7CFE-4B6D-AF71-BB7B8022ACD7}" type="parTrans" cxnId="{2D43901B-D054-4B6B-9216-83E896D33551}">
      <dgm:prSet/>
      <dgm:spPr/>
      <dgm:t>
        <a:bodyPr/>
        <a:lstStyle/>
        <a:p>
          <a:endParaRPr lang="en-US"/>
        </a:p>
      </dgm:t>
    </dgm:pt>
    <dgm:pt modelId="{7C5EC32E-80EC-4005-8005-AAE4192F9C32}" type="sibTrans" cxnId="{2D43901B-D054-4B6B-9216-83E896D33551}">
      <dgm:prSet/>
      <dgm:spPr/>
      <dgm:t>
        <a:bodyPr/>
        <a:lstStyle/>
        <a:p>
          <a:endParaRPr lang="en-US"/>
        </a:p>
      </dgm:t>
    </dgm:pt>
    <dgm:pt modelId="{71D63ABF-2ED2-4082-AB93-EBC69807EAD4}">
      <dgm:prSet/>
      <dgm:spPr/>
      <dgm:t>
        <a:bodyPr/>
        <a:lstStyle/>
        <a:p>
          <a:r>
            <a:rPr lang="en-GB"/>
            <a:t>Over time files on hard drives can become split up and spread apart making retrieval of files slower.  This software helps to consolidate the parts of the files back together.</a:t>
          </a:r>
          <a:endParaRPr lang="en-US" dirty="0"/>
        </a:p>
      </dgm:t>
    </dgm:pt>
    <dgm:pt modelId="{6DB48625-53EA-48C3-8AAA-542BA970573D}" type="parTrans" cxnId="{1168E0A6-7B64-40C1-8A31-925B36733281}">
      <dgm:prSet/>
      <dgm:spPr/>
      <dgm:t>
        <a:bodyPr/>
        <a:lstStyle/>
        <a:p>
          <a:endParaRPr lang="en-US"/>
        </a:p>
      </dgm:t>
    </dgm:pt>
    <dgm:pt modelId="{92166A66-01EB-4FA4-9FFA-4445B69569A5}" type="sibTrans" cxnId="{1168E0A6-7B64-40C1-8A31-925B36733281}">
      <dgm:prSet/>
      <dgm:spPr/>
      <dgm:t>
        <a:bodyPr/>
        <a:lstStyle/>
        <a:p>
          <a:endParaRPr lang="en-US"/>
        </a:p>
      </dgm:t>
    </dgm:pt>
    <dgm:pt modelId="{2F8DE6A5-A638-4573-8E39-0FAD7EF8624E}">
      <dgm:prSet/>
      <dgm:spPr/>
      <dgm:t>
        <a:bodyPr/>
        <a:lstStyle/>
        <a:p>
          <a:r>
            <a:rPr lang="en-GB"/>
            <a:t>Helps to detect and remove malicious programs which have often been designed to harm a computer in some way.</a:t>
          </a:r>
          <a:endParaRPr lang="en-GB" dirty="0"/>
        </a:p>
      </dgm:t>
    </dgm:pt>
    <dgm:pt modelId="{2CBBD0AF-8CFA-494C-ABDE-3A5C0D07D364}" type="parTrans" cxnId="{D808A37A-2B2A-4CAC-B9F1-CFB2FFA51AC5}">
      <dgm:prSet/>
      <dgm:spPr/>
      <dgm:t>
        <a:bodyPr/>
        <a:lstStyle/>
        <a:p>
          <a:endParaRPr lang="en-US"/>
        </a:p>
      </dgm:t>
    </dgm:pt>
    <dgm:pt modelId="{7B329EBC-B581-4FF7-BA55-8FDF1069DDDC}" type="sibTrans" cxnId="{D808A37A-2B2A-4CAC-B9F1-CFB2FFA51AC5}">
      <dgm:prSet/>
      <dgm:spPr/>
      <dgm:t>
        <a:bodyPr/>
        <a:lstStyle/>
        <a:p>
          <a:endParaRPr lang="en-US"/>
        </a:p>
      </dgm:t>
    </dgm:pt>
    <dgm:pt modelId="{08DCDF89-7EAC-4161-8EFF-244222E81E64}">
      <dgm:prSet/>
      <dgm:spPr/>
      <dgm:t>
        <a:bodyPr/>
        <a:lstStyle/>
        <a:p>
          <a:r>
            <a:rPr lang="en-GB"/>
            <a:t>Reduces the amount of space information takes up on a storage device.</a:t>
          </a:r>
          <a:endParaRPr lang="en-GB" dirty="0"/>
        </a:p>
      </dgm:t>
    </dgm:pt>
    <dgm:pt modelId="{4912A3AC-5407-47AA-97B3-58FB00730C8A}" type="parTrans" cxnId="{EA513F7F-D3F5-4F17-AD41-7BF8FE29C305}">
      <dgm:prSet/>
      <dgm:spPr/>
      <dgm:t>
        <a:bodyPr/>
        <a:lstStyle/>
        <a:p>
          <a:endParaRPr lang="en-US"/>
        </a:p>
      </dgm:t>
    </dgm:pt>
    <dgm:pt modelId="{AD2196FB-9F0F-4A6E-A315-3EBE58B7B05E}" type="sibTrans" cxnId="{EA513F7F-D3F5-4F17-AD41-7BF8FE29C305}">
      <dgm:prSet/>
      <dgm:spPr/>
      <dgm:t>
        <a:bodyPr/>
        <a:lstStyle/>
        <a:p>
          <a:endParaRPr lang="en-US"/>
        </a:p>
      </dgm:t>
    </dgm:pt>
    <dgm:pt modelId="{9A403533-5340-41BE-AD94-9FD4AC9A51F1}">
      <dgm:prSet/>
      <dgm:spPr/>
      <dgm:t>
        <a:bodyPr/>
        <a:lstStyle/>
        <a:p>
          <a:r>
            <a:rPr lang="en-GB"/>
            <a:t>Provides a way to recover data in case the original copy gets lost, deleted or corrupted.</a:t>
          </a:r>
          <a:endParaRPr lang="en-GB" dirty="0"/>
        </a:p>
      </dgm:t>
    </dgm:pt>
    <dgm:pt modelId="{AB52FC51-2621-4078-B4AB-BDA217192AE6}" type="parTrans" cxnId="{30EAA9FA-70EF-4E70-8441-FE5C3B5DFFBF}">
      <dgm:prSet/>
      <dgm:spPr/>
      <dgm:t>
        <a:bodyPr/>
        <a:lstStyle/>
        <a:p>
          <a:endParaRPr lang="en-US"/>
        </a:p>
      </dgm:t>
    </dgm:pt>
    <dgm:pt modelId="{717DF8D6-C1D7-4178-9405-89520638DB97}" type="sibTrans" cxnId="{30EAA9FA-70EF-4E70-8441-FE5C3B5DFFBF}">
      <dgm:prSet/>
      <dgm:spPr/>
      <dgm:t>
        <a:bodyPr/>
        <a:lstStyle/>
        <a:p>
          <a:endParaRPr lang="en-US"/>
        </a:p>
      </dgm:t>
    </dgm:pt>
    <dgm:pt modelId="{BA80EAD4-EAEB-43E2-ABDF-D8D158BF7964}" type="pres">
      <dgm:prSet presAssocID="{0B8BD8B9-093F-4CE8-9DFE-8F8523F70F0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D526BE8-F9E4-4E7F-BB55-E897E471203B}" type="pres">
      <dgm:prSet presAssocID="{0F82E5B1-CA53-4C0F-90ED-497B84DE86BE}" presName="vertOne" presStyleCnt="0"/>
      <dgm:spPr/>
    </dgm:pt>
    <dgm:pt modelId="{E779928C-D7EF-4D8A-995B-5C76F0B7D83E}" type="pres">
      <dgm:prSet presAssocID="{0F82E5B1-CA53-4C0F-90ED-497B84DE86BE}" presName="txOne" presStyleLbl="node0" presStyleIdx="0" presStyleCnt="1">
        <dgm:presLayoutVars>
          <dgm:chPref val="3"/>
        </dgm:presLayoutVars>
      </dgm:prSet>
      <dgm:spPr/>
    </dgm:pt>
    <dgm:pt modelId="{1E6C8BF3-6D1C-48C8-8ECB-178E4B13FC08}" type="pres">
      <dgm:prSet presAssocID="{0F82E5B1-CA53-4C0F-90ED-497B84DE86BE}" presName="parTransOne" presStyleCnt="0"/>
      <dgm:spPr/>
    </dgm:pt>
    <dgm:pt modelId="{3A2810AD-5EAC-44C7-8A80-EA0E79967947}" type="pres">
      <dgm:prSet presAssocID="{0F82E5B1-CA53-4C0F-90ED-497B84DE86BE}" presName="horzOne" presStyleCnt="0"/>
      <dgm:spPr/>
    </dgm:pt>
    <dgm:pt modelId="{274AF8CA-3BBF-4262-BA16-A39EFA4016DF}" type="pres">
      <dgm:prSet presAssocID="{6C5B0A6C-7EDB-44EE-840F-942E67A2A9BB}" presName="vertTwo" presStyleCnt="0"/>
      <dgm:spPr/>
    </dgm:pt>
    <dgm:pt modelId="{5C522A67-B24C-438E-B0DF-EDA72078CFF7}" type="pres">
      <dgm:prSet presAssocID="{6C5B0A6C-7EDB-44EE-840F-942E67A2A9BB}" presName="txTwo" presStyleLbl="node2" presStyleIdx="0" presStyleCnt="5" custScaleY="61352">
        <dgm:presLayoutVars>
          <dgm:chPref val="3"/>
        </dgm:presLayoutVars>
      </dgm:prSet>
      <dgm:spPr/>
    </dgm:pt>
    <dgm:pt modelId="{E7A87FC1-450A-46A3-AA4C-DA1B9C20085C}" type="pres">
      <dgm:prSet presAssocID="{6C5B0A6C-7EDB-44EE-840F-942E67A2A9BB}" presName="parTransTwo" presStyleCnt="0"/>
      <dgm:spPr/>
    </dgm:pt>
    <dgm:pt modelId="{7D2FD2E0-15AD-4DBF-BE2F-5B73A14E038E}" type="pres">
      <dgm:prSet presAssocID="{6C5B0A6C-7EDB-44EE-840F-942E67A2A9BB}" presName="horzTwo" presStyleCnt="0"/>
      <dgm:spPr/>
    </dgm:pt>
    <dgm:pt modelId="{DC7798FB-4762-4C3C-8B3E-C28703DB7349}" type="pres">
      <dgm:prSet presAssocID="{2F8DE6A5-A638-4573-8E39-0FAD7EF8624E}" presName="vertThree" presStyleCnt="0"/>
      <dgm:spPr/>
    </dgm:pt>
    <dgm:pt modelId="{E8E17193-ACE2-4391-A237-87C4525601EF}" type="pres">
      <dgm:prSet presAssocID="{2F8DE6A5-A638-4573-8E39-0FAD7EF8624E}" presName="txThree" presStyleLbl="node3" presStyleIdx="0" presStyleCnt="5">
        <dgm:presLayoutVars>
          <dgm:chPref val="3"/>
        </dgm:presLayoutVars>
      </dgm:prSet>
      <dgm:spPr/>
    </dgm:pt>
    <dgm:pt modelId="{74CA9DE3-01F0-4109-B5C0-D3053EB8F253}" type="pres">
      <dgm:prSet presAssocID="{2F8DE6A5-A638-4573-8E39-0FAD7EF8624E}" presName="horzThree" presStyleCnt="0"/>
      <dgm:spPr/>
    </dgm:pt>
    <dgm:pt modelId="{170D4C9D-F626-478D-A199-8BD2CF6EA91E}" type="pres">
      <dgm:prSet presAssocID="{48F6A675-C7F5-4867-98EE-557C42B621EB}" presName="sibSpaceTwo" presStyleCnt="0"/>
      <dgm:spPr/>
    </dgm:pt>
    <dgm:pt modelId="{B996F964-707A-4252-9CED-B9BA0B052C00}" type="pres">
      <dgm:prSet presAssocID="{E77FB604-3CF6-4E4E-8995-EAFCA90B0FFA}" presName="vertTwo" presStyleCnt="0"/>
      <dgm:spPr/>
    </dgm:pt>
    <dgm:pt modelId="{B55C475D-B110-408D-97D0-4EAD47D3DACD}" type="pres">
      <dgm:prSet presAssocID="{E77FB604-3CF6-4E4E-8995-EAFCA90B0FFA}" presName="txTwo" presStyleLbl="node2" presStyleIdx="1" presStyleCnt="5" custScaleY="61352">
        <dgm:presLayoutVars>
          <dgm:chPref val="3"/>
        </dgm:presLayoutVars>
      </dgm:prSet>
      <dgm:spPr/>
    </dgm:pt>
    <dgm:pt modelId="{C6358E65-523A-4487-87F1-2AE1E9823469}" type="pres">
      <dgm:prSet presAssocID="{E77FB604-3CF6-4E4E-8995-EAFCA90B0FFA}" presName="parTransTwo" presStyleCnt="0"/>
      <dgm:spPr/>
    </dgm:pt>
    <dgm:pt modelId="{F9F2B762-A000-4E4F-8E00-2A5AC913C2DC}" type="pres">
      <dgm:prSet presAssocID="{E77FB604-3CF6-4E4E-8995-EAFCA90B0FFA}" presName="horzTwo" presStyleCnt="0"/>
      <dgm:spPr/>
    </dgm:pt>
    <dgm:pt modelId="{0B7511B2-BD9B-436A-9B96-C4E9DB345A85}" type="pres">
      <dgm:prSet presAssocID="{71D63ABF-2ED2-4082-AB93-EBC69807EAD4}" presName="vertThree" presStyleCnt="0"/>
      <dgm:spPr/>
    </dgm:pt>
    <dgm:pt modelId="{2A0E4623-5896-44B2-B855-D7E037EE2B0A}" type="pres">
      <dgm:prSet presAssocID="{71D63ABF-2ED2-4082-AB93-EBC69807EAD4}" presName="txThree" presStyleLbl="node3" presStyleIdx="1" presStyleCnt="5">
        <dgm:presLayoutVars>
          <dgm:chPref val="3"/>
        </dgm:presLayoutVars>
      </dgm:prSet>
      <dgm:spPr/>
    </dgm:pt>
    <dgm:pt modelId="{6DC4875E-1C92-4B8E-BB0A-012AB52428E6}" type="pres">
      <dgm:prSet presAssocID="{71D63ABF-2ED2-4082-AB93-EBC69807EAD4}" presName="horzThree" presStyleCnt="0"/>
      <dgm:spPr/>
    </dgm:pt>
    <dgm:pt modelId="{8D83980E-1987-4C55-B86E-505445F655C9}" type="pres">
      <dgm:prSet presAssocID="{6686FF5A-4C95-4359-8204-6CC45E9A61AD}" presName="sibSpaceTwo" presStyleCnt="0"/>
      <dgm:spPr/>
    </dgm:pt>
    <dgm:pt modelId="{1293EC7C-FA6A-4EDC-AB5B-DEE040576C5B}" type="pres">
      <dgm:prSet presAssocID="{5D54E12E-8192-45CA-9E77-535D960AAD86}" presName="vertTwo" presStyleCnt="0"/>
      <dgm:spPr/>
    </dgm:pt>
    <dgm:pt modelId="{90AC891E-3F42-40F7-B004-8DE189424914}" type="pres">
      <dgm:prSet presAssocID="{5D54E12E-8192-45CA-9E77-535D960AAD86}" presName="txTwo" presStyleLbl="node2" presStyleIdx="2" presStyleCnt="5" custScaleY="61352">
        <dgm:presLayoutVars>
          <dgm:chPref val="3"/>
        </dgm:presLayoutVars>
      </dgm:prSet>
      <dgm:spPr/>
    </dgm:pt>
    <dgm:pt modelId="{3486F802-CC1D-4C27-AF47-9A031FC538B5}" type="pres">
      <dgm:prSet presAssocID="{5D54E12E-8192-45CA-9E77-535D960AAD86}" presName="parTransTwo" presStyleCnt="0"/>
      <dgm:spPr/>
    </dgm:pt>
    <dgm:pt modelId="{879BA086-786B-4F57-B791-35369CB2AB1C}" type="pres">
      <dgm:prSet presAssocID="{5D54E12E-8192-45CA-9E77-535D960AAD86}" presName="horzTwo" presStyleCnt="0"/>
      <dgm:spPr/>
    </dgm:pt>
    <dgm:pt modelId="{464829E4-22A6-4E54-807D-D4460EAD6D9F}" type="pres">
      <dgm:prSet presAssocID="{08DCDF89-7EAC-4161-8EFF-244222E81E64}" presName="vertThree" presStyleCnt="0"/>
      <dgm:spPr/>
    </dgm:pt>
    <dgm:pt modelId="{F684B995-DA71-48C0-8BBB-D7D4B87D7955}" type="pres">
      <dgm:prSet presAssocID="{08DCDF89-7EAC-4161-8EFF-244222E81E64}" presName="txThree" presStyleLbl="node3" presStyleIdx="2" presStyleCnt="5">
        <dgm:presLayoutVars>
          <dgm:chPref val="3"/>
        </dgm:presLayoutVars>
      </dgm:prSet>
      <dgm:spPr/>
    </dgm:pt>
    <dgm:pt modelId="{FFDAAC81-5A54-4C6C-B1F0-8FBBC9795956}" type="pres">
      <dgm:prSet presAssocID="{08DCDF89-7EAC-4161-8EFF-244222E81E64}" presName="horzThree" presStyleCnt="0"/>
      <dgm:spPr/>
    </dgm:pt>
    <dgm:pt modelId="{CA69A4D6-9E2C-4E42-969B-7BCCF66163AC}" type="pres">
      <dgm:prSet presAssocID="{17FECF88-CA5E-4A3A-AF21-50ED802238BF}" presName="sibSpaceTwo" presStyleCnt="0"/>
      <dgm:spPr/>
    </dgm:pt>
    <dgm:pt modelId="{23219D8E-F45D-4E1B-AF34-3DC3C05F39F6}" type="pres">
      <dgm:prSet presAssocID="{AA2E90A9-AD28-4971-A58A-99FA95D54B2E}" presName="vertTwo" presStyleCnt="0"/>
      <dgm:spPr/>
    </dgm:pt>
    <dgm:pt modelId="{6B0DC065-53D6-4602-A036-E1FAF6B877BA}" type="pres">
      <dgm:prSet presAssocID="{AA2E90A9-AD28-4971-A58A-99FA95D54B2E}" presName="txTwo" presStyleLbl="node2" presStyleIdx="3" presStyleCnt="5" custScaleY="61352">
        <dgm:presLayoutVars>
          <dgm:chPref val="3"/>
        </dgm:presLayoutVars>
      </dgm:prSet>
      <dgm:spPr/>
    </dgm:pt>
    <dgm:pt modelId="{7DDFAEED-1C37-4DD4-B20B-EC4B7D16B824}" type="pres">
      <dgm:prSet presAssocID="{AA2E90A9-AD28-4971-A58A-99FA95D54B2E}" presName="parTransTwo" presStyleCnt="0"/>
      <dgm:spPr/>
    </dgm:pt>
    <dgm:pt modelId="{F2259245-ECED-47FF-96ED-E639FAC92941}" type="pres">
      <dgm:prSet presAssocID="{AA2E90A9-AD28-4971-A58A-99FA95D54B2E}" presName="horzTwo" presStyleCnt="0"/>
      <dgm:spPr/>
    </dgm:pt>
    <dgm:pt modelId="{279E4759-725F-493A-9DF7-39CC17DCE479}" type="pres">
      <dgm:prSet presAssocID="{D85CC1BE-3386-45A3-A745-92E842F5DB6B}" presName="vertThree" presStyleCnt="0"/>
      <dgm:spPr/>
    </dgm:pt>
    <dgm:pt modelId="{F70A2848-1FC2-4436-B740-35DB1DDACD71}" type="pres">
      <dgm:prSet presAssocID="{D85CC1BE-3386-45A3-A745-92E842F5DB6B}" presName="txThree" presStyleLbl="node3" presStyleIdx="3" presStyleCnt="5">
        <dgm:presLayoutVars>
          <dgm:chPref val="3"/>
        </dgm:presLayoutVars>
      </dgm:prSet>
      <dgm:spPr/>
    </dgm:pt>
    <dgm:pt modelId="{D506BD80-96E1-40E7-824D-073B3A2D8749}" type="pres">
      <dgm:prSet presAssocID="{D85CC1BE-3386-45A3-A745-92E842F5DB6B}" presName="horzThree" presStyleCnt="0"/>
      <dgm:spPr/>
    </dgm:pt>
    <dgm:pt modelId="{8CD2FAC0-0B0B-4661-A16B-54FC9191FCC5}" type="pres">
      <dgm:prSet presAssocID="{84996F18-D92D-442B-948C-C9DCD194AE2B}" presName="sibSpaceTwo" presStyleCnt="0"/>
      <dgm:spPr/>
    </dgm:pt>
    <dgm:pt modelId="{F298F864-3D66-4420-A972-67FACC0F1817}" type="pres">
      <dgm:prSet presAssocID="{CF3DC5C0-8A1A-4409-8348-CA8E77F8DED0}" presName="vertTwo" presStyleCnt="0"/>
      <dgm:spPr/>
    </dgm:pt>
    <dgm:pt modelId="{825819D1-0646-47E0-9691-C265FB53CD05}" type="pres">
      <dgm:prSet presAssocID="{CF3DC5C0-8A1A-4409-8348-CA8E77F8DED0}" presName="txTwo" presStyleLbl="node2" presStyleIdx="4" presStyleCnt="5" custScaleY="61352">
        <dgm:presLayoutVars>
          <dgm:chPref val="3"/>
        </dgm:presLayoutVars>
      </dgm:prSet>
      <dgm:spPr/>
    </dgm:pt>
    <dgm:pt modelId="{5BA8CBE8-F1D7-4566-903F-D1FCC2776377}" type="pres">
      <dgm:prSet presAssocID="{CF3DC5C0-8A1A-4409-8348-CA8E77F8DED0}" presName="parTransTwo" presStyleCnt="0"/>
      <dgm:spPr/>
    </dgm:pt>
    <dgm:pt modelId="{02ADD8E9-E756-447A-AE06-93441707976B}" type="pres">
      <dgm:prSet presAssocID="{CF3DC5C0-8A1A-4409-8348-CA8E77F8DED0}" presName="horzTwo" presStyleCnt="0"/>
      <dgm:spPr/>
    </dgm:pt>
    <dgm:pt modelId="{7F7BF3A0-5273-4F38-86BF-437CD8263C8E}" type="pres">
      <dgm:prSet presAssocID="{9A403533-5340-41BE-AD94-9FD4AC9A51F1}" presName="vertThree" presStyleCnt="0"/>
      <dgm:spPr/>
    </dgm:pt>
    <dgm:pt modelId="{50806CF7-767F-41E1-80CA-60A83B14999D}" type="pres">
      <dgm:prSet presAssocID="{9A403533-5340-41BE-AD94-9FD4AC9A51F1}" presName="txThree" presStyleLbl="node3" presStyleIdx="4" presStyleCnt="5">
        <dgm:presLayoutVars>
          <dgm:chPref val="3"/>
        </dgm:presLayoutVars>
      </dgm:prSet>
      <dgm:spPr/>
    </dgm:pt>
    <dgm:pt modelId="{A1B1411A-3FAD-4178-BB4A-49B7C1DE53F9}" type="pres">
      <dgm:prSet presAssocID="{9A403533-5340-41BE-AD94-9FD4AC9A51F1}" presName="horzThree" presStyleCnt="0"/>
      <dgm:spPr/>
    </dgm:pt>
  </dgm:ptLst>
  <dgm:cxnLst>
    <dgm:cxn modelId="{1168E0A6-7B64-40C1-8A31-925B36733281}" srcId="{E77FB604-3CF6-4E4E-8995-EAFCA90B0FFA}" destId="{71D63ABF-2ED2-4082-AB93-EBC69807EAD4}" srcOrd="0" destOrd="0" parTransId="{6DB48625-53EA-48C3-8AAA-542BA970573D}" sibTransId="{92166A66-01EB-4FA4-9FFA-4445B69569A5}"/>
    <dgm:cxn modelId="{E404AFB4-C4C1-433B-AD95-F1C984A35E06}" type="presOf" srcId="{6C5B0A6C-7EDB-44EE-840F-942E67A2A9BB}" destId="{5C522A67-B24C-438E-B0DF-EDA72078CFF7}" srcOrd="0" destOrd="0" presId="urn:microsoft.com/office/officeart/2005/8/layout/hierarchy4"/>
    <dgm:cxn modelId="{8C54C600-193D-4874-8485-6E3EE040F643}" type="presOf" srcId="{71D63ABF-2ED2-4082-AB93-EBC69807EAD4}" destId="{2A0E4623-5896-44B2-B855-D7E037EE2B0A}" srcOrd="0" destOrd="0" presId="urn:microsoft.com/office/officeart/2005/8/layout/hierarchy4"/>
    <dgm:cxn modelId="{30EAA9FA-70EF-4E70-8441-FE5C3B5DFFBF}" srcId="{CF3DC5C0-8A1A-4409-8348-CA8E77F8DED0}" destId="{9A403533-5340-41BE-AD94-9FD4AC9A51F1}" srcOrd="0" destOrd="0" parTransId="{AB52FC51-2621-4078-B4AB-BDA217192AE6}" sibTransId="{717DF8D6-C1D7-4178-9405-89520638DB97}"/>
    <dgm:cxn modelId="{4EAD77F8-20DF-4456-A392-81C4E75E3AD2}" srcId="{0F82E5B1-CA53-4C0F-90ED-497B84DE86BE}" destId="{E77FB604-3CF6-4E4E-8995-EAFCA90B0FFA}" srcOrd="1" destOrd="0" parTransId="{76D71C47-5FE3-414A-A107-281515A92C8C}" sibTransId="{6686FF5A-4C95-4359-8204-6CC45E9A61AD}"/>
    <dgm:cxn modelId="{621DE782-E054-4736-8586-EA5568168BBE}" srcId="{0B8BD8B9-093F-4CE8-9DFE-8F8523F70F0B}" destId="{0F82E5B1-CA53-4C0F-90ED-497B84DE86BE}" srcOrd="0" destOrd="0" parTransId="{C88CBF39-7C26-448F-BEA1-9A9B37978DA6}" sibTransId="{6FE2EBB9-B28E-45CA-AC3D-7DEF00574C92}"/>
    <dgm:cxn modelId="{C529948A-C3E8-48E3-AC79-E704D07E8351}" type="presOf" srcId="{9A403533-5340-41BE-AD94-9FD4AC9A51F1}" destId="{50806CF7-767F-41E1-80CA-60A83B14999D}" srcOrd="0" destOrd="0" presId="urn:microsoft.com/office/officeart/2005/8/layout/hierarchy4"/>
    <dgm:cxn modelId="{4CCBE9DC-8F20-4D13-BF4D-8ED963E27BBB}" type="presOf" srcId="{CF3DC5C0-8A1A-4409-8348-CA8E77F8DED0}" destId="{825819D1-0646-47E0-9691-C265FB53CD05}" srcOrd="0" destOrd="0" presId="urn:microsoft.com/office/officeart/2005/8/layout/hierarchy4"/>
    <dgm:cxn modelId="{DFAD42BB-444D-43F3-A70C-5106685A8C32}" type="presOf" srcId="{5D54E12E-8192-45CA-9E77-535D960AAD86}" destId="{90AC891E-3F42-40F7-B004-8DE189424914}" srcOrd="0" destOrd="0" presId="urn:microsoft.com/office/officeart/2005/8/layout/hierarchy4"/>
    <dgm:cxn modelId="{974B7CF0-AC2F-4159-93F1-9DC3F8B211F3}" type="presOf" srcId="{0F82E5B1-CA53-4C0F-90ED-497B84DE86BE}" destId="{E779928C-D7EF-4D8A-995B-5C76F0B7D83E}" srcOrd="0" destOrd="0" presId="urn:microsoft.com/office/officeart/2005/8/layout/hierarchy4"/>
    <dgm:cxn modelId="{6E4BC103-411E-40D2-890D-D4DC057BEA7C}" srcId="{0F82E5B1-CA53-4C0F-90ED-497B84DE86BE}" destId="{CF3DC5C0-8A1A-4409-8348-CA8E77F8DED0}" srcOrd="4" destOrd="0" parTransId="{EE7337EA-A14B-4892-86D8-84FDC34BC331}" sibTransId="{42178FA8-D275-4BD4-AE10-55221C772FE4}"/>
    <dgm:cxn modelId="{EA513F7F-D3F5-4F17-AD41-7BF8FE29C305}" srcId="{5D54E12E-8192-45CA-9E77-535D960AAD86}" destId="{08DCDF89-7EAC-4161-8EFF-244222E81E64}" srcOrd="0" destOrd="0" parTransId="{4912A3AC-5407-47AA-97B3-58FB00730C8A}" sibTransId="{AD2196FB-9F0F-4A6E-A315-3EBE58B7B05E}"/>
    <dgm:cxn modelId="{DA5EE954-0741-4761-A301-E73941782015}" type="presOf" srcId="{0B8BD8B9-093F-4CE8-9DFE-8F8523F70F0B}" destId="{BA80EAD4-EAEB-43E2-ABDF-D8D158BF7964}" srcOrd="0" destOrd="0" presId="urn:microsoft.com/office/officeart/2005/8/layout/hierarchy4"/>
    <dgm:cxn modelId="{E9EDE3A8-6799-40D1-9D3C-7AA74A9B2258}" srcId="{0F82E5B1-CA53-4C0F-90ED-497B84DE86BE}" destId="{AA2E90A9-AD28-4971-A58A-99FA95D54B2E}" srcOrd="3" destOrd="0" parTransId="{BACD6076-8182-49E2-9720-FD658F54423E}" sibTransId="{84996F18-D92D-442B-948C-C9DCD194AE2B}"/>
    <dgm:cxn modelId="{12C7F600-31E5-43E4-8D63-A172784C9BAB}" type="presOf" srcId="{08DCDF89-7EAC-4161-8EFF-244222E81E64}" destId="{F684B995-DA71-48C0-8BBB-D7D4B87D7955}" srcOrd="0" destOrd="0" presId="urn:microsoft.com/office/officeart/2005/8/layout/hierarchy4"/>
    <dgm:cxn modelId="{E16AEAC2-C8FA-4F41-841E-B1A44B9A3E40}" srcId="{0F82E5B1-CA53-4C0F-90ED-497B84DE86BE}" destId="{5D54E12E-8192-45CA-9E77-535D960AAD86}" srcOrd="2" destOrd="0" parTransId="{88C95672-6FF9-40E5-8299-009D8F548330}" sibTransId="{17FECF88-CA5E-4A3A-AF21-50ED802238BF}"/>
    <dgm:cxn modelId="{B26CC415-B17C-4C5F-90C2-9EAFBCB3251E}" type="presOf" srcId="{AA2E90A9-AD28-4971-A58A-99FA95D54B2E}" destId="{6B0DC065-53D6-4602-A036-E1FAF6B877BA}" srcOrd="0" destOrd="0" presId="urn:microsoft.com/office/officeart/2005/8/layout/hierarchy4"/>
    <dgm:cxn modelId="{D808A37A-2B2A-4CAC-B9F1-CFB2FFA51AC5}" srcId="{6C5B0A6C-7EDB-44EE-840F-942E67A2A9BB}" destId="{2F8DE6A5-A638-4573-8E39-0FAD7EF8624E}" srcOrd="0" destOrd="0" parTransId="{2CBBD0AF-8CFA-494C-ABDE-3A5C0D07D364}" sibTransId="{7B329EBC-B581-4FF7-BA55-8FDF1069DDDC}"/>
    <dgm:cxn modelId="{2D43901B-D054-4B6B-9216-83E896D33551}" srcId="{AA2E90A9-AD28-4971-A58A-99FA95D54B2E}" destId="{D85CC1BE-3386-45A3-A745-92E842F5DB6B}" srcOrd="0" destOrd="0" parTransId="{A83257BB-7CFE-4B6D-AF71-BB7B8022ACD7}" sibTransId="{7C5EC32E-80EC-4005-8005-AAE4192F9C32}"/>
    <dgm:cxn modelId="{96433C09-6A4E-476F-BB58-BD61F97CF298}" type="presOf" srcId="{E77FB604-3CF6-4E4E-8995-EAFCA90B0FFA}" destId="{B55C475D-B110-408D-97D0-4EAD47D3DACD}" srcOrd="0" destOrd="0" presId="urn:microsoft.com/office/officeart/2005/8/layout/hierarchy4"/>
    <dgm:cxn modelId="{57E141F2-D795-464F-9C04-7ADCA7C9C455}" type="presOf" srcId="{D85CC1BE-3386-45A3-A745-92E842F5DB6B}" destId="{F70A2848-1FC2-4436-B740-35DB1DDACD71}" srcOrd="0" destOrd="0" presId="urn:microsoft.com/office/officeart/2005/8/layout/hierarchy4"/>
    <dgm:cxn modelId="{9AE196FC-1344-4802-BCD1-D67B60E563A8}" srcId="{0F82E5B1-CA53-4C0F-90ED-497B84DE86BE}" destId="{6C5B0A6C-7EDB-44EE-840F-942E67A2A9BB}" srcOrd="0" destOrd="0" parTransId="{87879904-9646-4E62-9D13-C6E7E0C21AAD}" sibTransId="{48F6A675-C7F5-4867-98EE-557C42B621EB}"/>
    <dgm:cxn modelId="{E04049DF-2725-4510-A515-8E7EDB802582}" type="presOf" srcId="{2F8DE6A5-A638-4573-8E39-0FAD7EF8624E}" destId="{E8E17193-ACE2-4391-A237-87C4525601EF}" srcOrd="0" destOrd="0" presId="urn:microsoft.com/office/officeart/2005/8/layout/hierarchy4"/>
    <dgm:cxn modelId="{8A2FB865-71D9-496F-BC61-524FBAD8B6DC}" type="presParOf" srcId="{BA80EAD4-EAEB-43E2-ABDF-D8D158BF7964}" destId="{1D526BE8-F9E4-4E7F-BB55-E897E471203B}" srcOrd="0" destOrd="0" presId="urn:microsoft.com/office/officeart/2005/8/layout/hierarchy4"/>
    <dgm:cxn modelId="{45D2C59D-85EE-40CE-A55F-324FDE854169}" type="presParOf" srcId="{1D526BE8-F9E4-4E7F-BB55-E897E471203B}" destId="{E779928C-D7EF-4D8A-995B-5C76F0B7D83E}" srcOrd="0" destOrd="0" presId="urn:microsoft.com/office/officeart/2005/8/layout/hierarchy4"/>
    <dgm:cxn modelId="{0097D15D-27C7-46D7-B3AC-E1DF8E8A4E84}" type="presParOf" srcId="{1D526BE8-F9E4-4E7F-BB55-E897E471203B}" destId="{1E6C8BF3-6D1C-48C8-8ECB-178E4B13FC08}" srcOrd="1" destOrd="0" presId="urn:microsoft.com/office/officeart/2005/8/layout/hierarchy4"/>
    <dgm:cxn modelId="{263F74C0-9048-4142-B30E-916FD8C85895}" type="presParOf" srcId="{1D526BE8-F9E4-4E7F-BB55-E897E471203B}" destId="{3A2810AD-5EAC-44C7-8A80-EA0E79967947}" srcOrd="2" destOrd="0" presId="urn:microsoft.com/office/officeart/2005/8/layout/hierarchy4"/>
    <dgm:cxn modelId="{455351F6-2CF2-4B6F-87E9-CF8414180B5C}" type="presParOf" srcId="{3A2810AD-5EAC-44C7-8A80-EA0E79967947}" destId="{274AF8CA-3BBF-4262-BA16-A39EFA4016DF}" srcOrd="0" destOrd="0" presId="urn:microsoft.com/office/officeart/2005/8/layout/hierarchy4"/>
    <dgm:cxn modelId="{CCA48A1D-04C0-4600-A028-25BEFD073EB9}" type="presParOf" srcId="{274AF8CA-3BBF-4262-BA16-A39EFA4016DF}" destId="{5C522A67-B24C-438E-B0DF-EDA72078CFF7}" srcOrd="0" destOrd="0" presId="urn:microsoft.com/office/officeart/2005/8/layout/hierarchy4"/>
    <dgm:cxn modelId="{42F46F57-A293-4ED3-9440-7C71BC32DF00}" type="presParOf" srcId="{274AF8CA-3BBF-4262-BA16-A39EFA4016DF}" destId="{E7A87FC1-450A-46A3-AA4C-DA1B9C20085C}" srcOrd="1" destOrd="0" presId="urn:microsoft.com/office/officeart/2005/8/layout/hierarchy4"/>
    <dgm:cxn modelId="{1D7FB8D9-C0D1-4F37-B8D2-4EB4343470D6}" type="presParOf" srcId="{274AF8CA-3BBF-4262-BA16-A39EFA4016DF}" destId="{7D2FD2E0-15AD-4DBF-BE2F-5B73A14E038E}" srcOrd="2" destOrd="0" presId="urn:microsoft.com/office/officeart/2005/8/layout/hierarchy4"/>
    <dgm:cxn modelId="{76FCBDCD-C9B3-4CE2-8B49-1E132412B2FC}" type="presParOf" srcId="{7D2FD2E0-15AD-4DBF-BE2F-5B73A14E038E}" destId="{DC7798FB-4762-4C3C-8B3E-C28703DB7349}" srcOrd="0" destOrd="0" presId="urn:microsoft.com/office/officeart/2005/8/layout/hierarchy4"/>
    <dgm:cxn modelId="{C5CCCABC-2F2E-4421-92DE-F4D2BF7EF5BB}" type="presParOf" srcId="{DC7798FB-4762-4C3C-8B3E-C28703DB7349}" destId="{E8E17193-ACE2-4391-A237-87C4525601EF}" srcOrd="0" destOrd="0" presId="urn:microsoft.com/office/officeart/2005/8/layout/hierarchy4"/>
    <dgm:cxn modelId="{5D35F98D-DF48-4CB9-AF01-BC8A464257FC}" type="presParOf" srcId="{DC7798FB-4762-4C3C-8B3E-C28703DB7349}" destId="{74CA9DE3-01F0-4109-B5C0-D3053EB8F253}" srcOrd="1" destOrd="0" presId="urn:microsoft.com/office/officeart/2005/8/layout/hierarchy4"/>
    <dgm:cxn modelId="{C7F12C49-71D7-47C0-9917-FBAB89859089}" type="presParOf" srcId="{3A2810AD-5EAC-44C7-8A80-EA0E79967947}" destId="{170D4C9D-F626-478D-A199-8BD2CF6EA91E}" srcOrd="1" destOrd="0" presId="urn:microsoft.com/office/officeart/2005/8/layout/hierarchy4"/>
    <dgm:cxn modelId="{0B153EAD-23D4-498C-BB97-CB63F1C3B39B}" type="presParOf" srcId="{3A2810AD-5EAC-44C7-8A80-EA0E79967947}" destId="{B996F964-707A-4252-9CED-B9BA0B052C00}" srcOrd="2" destOrd="0" presId="urn:microsoft.com/office/officeart/2005/8/layout/hierarchy4"/>
    <dgm:cxn modelId="{E54439A4-BCCF-4E7E-B5E7-3371E1C0CA45}" type="presParOf" srcId="{B996F964-707A-4252-9CED-B9BA0B052C00}" destId="{B55C475D-B110-408D-97D0-4EAD47D3DACD}" srcOrd="0" destOrd="0" presId="urn:microsoft.com/office/officeart/2005/8/layout/hierarchy4"/>
    <dgm:cxn modelId="{FDBEF46C-8D4E-4B7E-9551-1154060D72D0}" type="presParOf" srcId="{B996F964-707A-4252-9CED-B9BA0B052C00}" destId="{C6358E65-523A-4487-87F1-2AE1E9823469}" srcOrd="1" destOrd="0" presId="urn:microsoft.com/office/officeart/2005/8/layout/hierarchy4"/>
    <dgm:cxn modelId="{8632D4DC-4F58-40CF-AAD7-10A44595AEE8}" type="presParOf" srcId="{B996F964-707A-4252-9CED-B9BA0B052C00}" destId="{F9F2B762-A000-4E4F-8E00-2A5AC913C2DC}" srcOrd="2" destOrd="0" presId="urn:microsoft.com/office/officeart/2005/8/layout/hierarchy4"/>
    <dgm:cxn modelId="{7A161CBF-75E7-4476-8F02-3A8E3FADBCD1}" type="presParOf" srcId="{F9F2B762-A000-4E4F-8E00-2A5AC913C2DC}" destId="{0B7511B2-BD9B-436A-9B96-C4E9DB345A85}" srcOrd="0" destOrd="0" presId="urn:microsoft.com/office/officeart/2005/8/layout/hierarchy4"/>
    <dgm:cxn modelId="{63D17E00-88B9-4716-85E4-97879E3698D8}" type="presParOf" srcId="{0B7511B2-BD9B-436A-9B96-C4E9DB345A85}" destId="{2A0E4623-5896-44B2-B855-D7E037EE2B0A}" srcOrd="0" destOrd="0" presId="urn:microsoft.com/office/officeart/2005/8/layout/hierarchy4"/>
    <dgm:cxn modelId="{C60B6EE1-FBE3-4034-8AAD-4D75DF80C3ED}" type="presParOf" srcId="{0B7511B2-BD9B-436A-9B96-C4E9DB345A85}" destId="{6DC4875E-1C92-4B8E-BB0A-012AB52428E6}" srcOrd="1" destOrd="0" presId="urn:microsoft.com/office/officeart/2005/8/layout/hierarchy4"/>
    <dgm:cxn modelId="{6F062768-B662-4883-8308-59269153851B}" type="presParOf" srcId="{3A2810AD-5EAC-44C7-8A80-EA0E79967947}" destId="{8D83980E-1987-4C55-B86E-505445F655C9}" srcOrd="3" destOrd="0" presId="urn:microsoft.com/office/officeart/2005/8/layout/hierarchy4"/>
    <dgm:cxn modelId="{C7EC47C9-8A12-4D5C-AA01-D78C002CCA7F}" type="presParOf" srcId="{3A2810AD-5EAC-44C7-8A80-EA0E79967947}" destId="{1293EC7C-FA6A-4EDC-AB5B-DEE040576C5B}" srcOrd="4" destOrd="0" presId="urn:microsoft.com/office/officeart/2005/8/layout/hierarchy4"/>
    <dgm:cxn modelId="{EE59C67F-B7CB-4948-9751-C50B468878AE}" type="presParOf" srcId="{1293EC7C-FA6A-4EDC-AB5B-DEE040576C5B}" destId="{90AC891E-3F42-40F7-B004-8DE189424914}" srcOrd="0" destOrd="0" presId="urn:microsoft.com/office/officeart/2005/8/layout/hierarchy4"/>
    <dgm:cxn modelId="{12183253-7858-49DB-80BF-EEDB36136D1D}" type="presParOf" srcId="{1293EC7C-FA6A-4EDC-AB5B-DEE040576C5B}" destId="{3486F802-CC1D-4C27-AF47-9A031FC538B5}" srcOrd="1" destOrd="0" presId="urn:microsoft.com/office/officeart/2005/8/layout/hierarchy4"/>
    <dgm:cxn modelId="{41EE12DD-8482-47CD-BB00-3132F08171B4}" type="presParOf" srcId="{1293EC7C-FA6A-4EDC-AB5B-DEE040576C5B}" destId="{879BA086-786B-4F57-B791-35369CB2AB1C}" srcOrd="2" destOrd="0" presId="urn:microsoft.com/office/officeart/2005/8/layout/hierarchy4"/>
    <dgm:cxn modelId="{F9ED968F-9AAF-4834-98CD-357B9141E5F3}" type="presParOf" srcId="{879BA086-786B-4F57-B791-35369CB2AB1C}" destId="{464829E4-22A6-4E54-807D-D4460EAD6D9F}" srcOrd="0" destOrd="0" presId="urn:microsoft.com/office/officeart/2005/8/layout/hierarchy4"/>
    <dgm:cxn modelId="{5F21A60C-26F6-477F-BE45-B0E26AB8567D}" type="presParOf" srcId="{464829E4-22A6-4E54-807D-D4460EAD6D9F}" destId="{F684B995-DA71-48C0-8BBB-D7D4B87D7955}" srcOrd="0" destOrd="0" presId="urn:microsoft.com/office/officeart/2005/8/layout/hierarchy4"/>
    <dgm:cxn modelId="{4743C6D2-370B-48F2-B8EF-DD41E4AC5B55}" type="presParOf" srcId="{464829E4-22A6-4E54-807D-D4460EAD6D9F}" destId="{FFDAAC81-5A54-4C6C-B1F0-8FBBC9795956}" srcOrd="1" destOrd="0" presId="urn:microsoft.com/office/officeart/2005/8/layout/hierarchy4"/>
    <dgm:cxn modelId="{72159074-64F9-42C3-BAB6-317F097314E4}" type="presParOf" srcId="{3A2810AD-5EAC-44C7-8A80-EA0E79967947}" destId="{CA69A4D6-9E2C-4E42-969B-7BCCF66163AC}" srcOrd="5" destOrd="0" presId="urn:microsoft.com/office/officeart/2005/8/layout/hierarchy4"/>
    <dgm:cxn modelId="{3A12FC11-D390-4A5C-83E1-8C5421428D4A}" type="presParOf" srcId="{3A2810AD-5EAC-44C7-8A80-EA0E79967947}" destId="{23219D8E-F45D-4E1B-AF34-3DC3C05F39F6}" srcOrd="6" destOrd="0" presId="urn:microsoft.com/office/officeart/2005/8/layout/hierarchy4"/>
    <dgm:cxn modelId="{108C7ACC-55BB-4509-93C5-53CDEC5CAEC8}" type="presParOf" srcId="{23219D8E-F45D-4E1B-AF34-3DC3C05F39F6}" destId="{6B0DC065-53D6-4602-A036-E1FAF6B877BA}" srcOrd="0" destOrd="0" presId="urn:microsoft.com/office/officeart/2005/8/layout/hierarchy4"/>
    <dgm:cxn modelId="{ECA0FFD7-EB14-4532-BBD0-9B21886528EB}" type="presParOf" srcId="{23219D8E-F45D-4E1B-AF34-3DC3C05F39F6}" destId="{7DDFAEED-1C37-4DD4-B20B-EC4B7D16B824}" srcOrd="1" destOrd="0" presId="urn:microsoft.com/office/officeart/2005/8/layout/hierarchy4"/>
    <dgm:cxn modelId="{D8DF7C53-08E2-458F-8794-99C63A902F25}" type="presParOf" srcId="{23219D8E-F45D-4E1B-AF34-3DC3C05F39F6}" destId="{F2259245-ECED-47FF-96ED-E639FAC92941}" srcOrd="2" destOrd="0" presId="urn:microsoft.com/office/officeart/2005/8/layout/hierarchy4"/>
    <dgm:cxn modelId="{27A8CD0F-CB7E-4C8F-BA6E-9CFF8331E73C}" type="presParOf" srcId="{F2259245-ECED-47FF-96ED-E639FAC92941}" destId="{279E4759-725F-493A-9DF7-39CC17DCE479}" srcOrd="0" destOrd="0" presId="urn:microsoft.com/office/officeart/2005/8/layout/hierarchy4"/>
    <dgm:cxn modelId="{60B06C25-4C2C-41AB-8DE3-383EAF8D3D8B}" type="presParOf" srcId="{279E4759-725F-493A-9DF7-39CC17DCE479}" destId="{F70A2848-1FC2-4436-B740-35DB1DDACD71}" srcOrd="0" destOrd="0" presId="urn:microsoft.com/office/officeart/2005/8/layout/hierarchy4"/>
    <dgm:cxn modelId="{80F5F388-4BDF-4649-B1FC-5E534E81CEA2}" type="presParOf" srcId="{279E4759-725F-493A-9DF7-39CC17DCE479}" destId="{D506BD80-96E1-40E7-824D-073B3A2D8749}" srcOrd="1" destOrd="0" presId="urn:microsoft.com/office/officeart/2005/8/layout/hierarchy4"/>
    <dgm:cxn modelId="{54EE3121-02B9-4A65-929F-5F96D8A7C29F}" type="presParOf" srcId="{3A2810AD-5EAC-44C7-8A80-EA0E79967947}" destId="{8CD2FAC0-0B0B-4661-A16B-54FC9191FCC5}" srcOrd="7" destOrd="0" presId="urn:microsoft.com/office/officeart/2005/8/layout/hierarchy4"/>
    <dgm:cxn modelId="{737453A3-69D8-4229-A3D0-DF4CA1878BF5}" type="presParOf" srcId="{3A2810AD-5EAC-44C7-8A80-EA0E79967947}" destId="{F298F864-3D66-4420-A972-67FACC0F1817}" srcOrd="8" destOrd="0" presId="urn:microsoft.com/office/officeart/2005/8/layout/hierarchy4"/>
    <dgm:cxn modelId="{30DEBD15-3D44-4CB3-B2B7-6DBA14ACA2E8}" type="presParOf" srcId="{F298F864-3D66-4420-A972-67FACC0F1817}" destId="{825819D1-0646-47E0-9691-C265FB53CD05}" srcOrd="0" destOrd="0" presId="urn:microsoft.com/office/officeart/2005/8/layout/hierarchy4"/>
    <dgm:cxn modelId="{C4F34A8C-C7EF-4EBC-B203-655AC05595D0}" type="presParOf" srcId="{F298F864-3D66-4420-A972-67FACC0F1817}" destId="{5BA8CBE8-F1D7-4566-903F-D1FCC2776377}" srcOrd="1" destOrd="0" presId="urn:microsoft.com/office/officeart/2005/8/layout/hierarchy4"/>
    <dgm:cxn modelId="{3CB17D8D-4952-4A9C-BA2B-764D31053C00}" type="presParOf" srcId="{F298F864-3D66-4420-A972-67FACC0F1817}" destId="{02ADD8E9-E756-447A-AE06-93441707976B}" srcOrd="2" destOrd="0" presId="urn:microsoft.com/office/officeart/2005/8/layout/hierarchy4"/>
    <dgm:cxn modelId="{9B8C688B-A71C-42CD-927E-88C31D496371}" type="presParOf" srcId="{02ADD8E9-E756-447A-AE06-93441707976B}" destId="{7F7BF3A0-5273-4F38-86BF-437CD8263C8E}" srcOrd="0" destOrd="0" presId="urn:microsoft.com/office/officeart/2005/8/layout/hierarchy4"/>
    <dgm:cxn modelId="{2D53B326-2187-4F1C-A83A-6230A6F69466}" type="presParOf" srcId="{7F7BF3A0-5273-4F38-86BF-437CD8263C8E}" destId="{50806CF7-767F-41E1-80CA-60A83B14999D}" srcOrd="0" destOrd="0" presId="urn:microsoft.com/office/officeart/2005/8/layout/hierarchy4"/>
    <dgm:cxn modelId="{4DE02DD1-4B88-4D28-B189-98EADC61995E}" type="presParOf" srcId="{7F7BF3A0-5273-4F38-86BF-437CD8263C8E}" destId="{A1B1411A-3FAD-4178-BB4A-49B7C1DE53F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95E145-AE79-48AD-A565-4976A3EDC0F8}" type="doc">
      <dgm:prSet loTypeId="urn:microsoft.com/office/officeart/2005/8/layout/hierarchy4" loCatId="hierarchy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F6188890-5D2D-4EAC-B4F4-13FD8FAAB2DF}">
      <dgm:prSet phldrT="[Text]"/>
      <dgm:spPr/>
      <dgm:t>
        <a:bodyPr/>
        <a:lstStyle/>
        <a:p>
          <a:r>
            <a:rPr lang="en-US" dirty="0"/>
            <a:t>Types of Translators</a:t>
          </a:r>
        </a:p>
      </dgm:t>
    </dgm:pt>
    <dgm:pt modelId="{6F77D729-CDBD-45ED-9515-17E25D2AFC75}" type="parTrans" cxnId="{718F2483-ACD8-4AF8-A5F7-F7363B45FCFE}">
      <dgm:prSet/>
      <dgm:spPr/>
      <dgm:t>
        <a:bodyPr/>
        <a:lstStyle/>
        <a:p>
          <a:endParaRPr lang="en-US"/>
        </a:p>
      </dgm:t>
    </dgm:pt>
    <dgm:pt modelId="{F7CECA1A-32BC-4005-A39D-E977DF9465EC}" type="sibTrans" cxnId="{718F2483-ACD8-4AF8-A5F7-F7363B45FCFE}">
      <dgm:prSet/>
      <dgm:spPr/>
      <dgm:t>
        <a:bodyPr/>
        <a:lstStyle/>
        <a:p>
          <a:endParaRPr lang="en-US"/>
        </a:p>
      </dgm:t>
    </dgm:pt>
    <dgm:pt modelId="{ACB66653-A83E-4177-BB53-67E9145780D9}">
      <dgm:prSet phldrT="[Text]"/>
      <dgm:spPr/>
      <dgm:t>
        <a:bodyPr/>
        <a:lstStyle/>
        <a:p>
          <a:endParaRPr lang="en-US" dirty="0"/>
        </a:p>
      </dgm:t>
    </dgm:pt>
    <dgm:pt modelId="{EF8D70D5-5B86-4A2B-B91F-A80B0D31D77B}" type="parTrans" cxnId="{0EE2B13A-76F5-400E-98AF-12E62B792C78}">
      <dgm:prSet/>
      <dgm:spPr/>
      <dgm:t>
        <a:bodyPr/>
        <a:lstStyle/>
        <a:p>
          <a:endParaRPr lang="en-US"/>
        </a:p>
      </dgm:t>
    </dgm:pt>
    <dgm:pt modelId="{BD7B80F8-D098-45C0-9D5E-BF03504EEC61}" type="sibTrans" cxnId="{0EE2B13A-76F5-400E-98AF-12E62B792C78}">
      <dgm:prSet/>
      <dgm:spPr/>
      <dgm:t>
        <a:bodyPr/>
        <a:lstStyle/>
        <a:p>
          <a:endParaRPr lang="en-US"/>
        </a:p>
      </dgm:t>
    </dgm:pt>
    <dgm:pt modelId="{C2ED23D1-9A2C-4E5C-9F58-53EA41B98F0C}">
      <dgm:prSet phldrT="[Text]"/>
      <dgm:spPr/>
      <dgm:t>
        <a:bodyPr/>
        <a:lstStyle/>
        <a:p>
          <a:endParaRPr lang="en-US" dirty="0"/>
        </a:p>
      </dgm:t>
    </dgm:pt>
    <dgm:pt modelId="{A9633672-EA56-4030-9A71-083A25D921F6}" type="parTrans" cxnId="{757904E1-2D11-4A12-8468-FB662BD2975C}">
      <dgm:prSet/>
      <dgm:spPr/>
      <dgm:t>
        <a:bodyPr/>
        <a:lstStyle/>
        <a:p>
          <a:endParaRPr lang="en-US"/>
        </a:p>
      </dgm:t>
    </dgm:pt>
    <dgm:pt modelId="{BA1773AE-AE6F-450A-BA22-BEBE0963D2A2}" type="sibTrans" cxnId="{757904E1-2D11-4A12-8468-FB662BD2975C}">
      <dgm:prSet/>
      <dgm:spPr/>
      <dgm:t>
        <a:bodyPr/>
        <a:lstStyle/>
        <a:p>
          <a:endParaRPr lang="en-US"/>
        </a:p>
      </dgm:t>
    </dgm:pt>
    <dgm:pt modelId="{53695230-356C-4702-844E-EDA452A350F1}">
      <dgm:prSet phldrT="[Text]"/>
      <dgm:spPr/>
      <dgm:t>
        <a:bodyPr/>
        <a:lstStyle/>
        <a:p>
          <a:endParaRPr lang="en-US" dirty="0"/>
        </a:p>
      </dgm:t>
    </dgm:pt>
    <dgm:pt modelId="{6411BD62-604D-4946-A774-8F8A572A6E82}" type="parTrans" cxnId="{A33A4D60-BDA8-4D1B-A159-F65FC365FF95}">
      <dgm:prSet/>
      <dgm:spPr/>
      <dgm:t>
        <a:bodyPr/>
        <a:lstStyle/>
        <a:p>
          <a:endParaRPr lang="en-US"/>
        </a:p>
      </dgm:t>
    </dgm:pt>
    <dgm:pt modelId="{53CC9052-8A65-4C05-A0EA-1D958840D9F1}" type="sibTrans" cxnId="{A33A4D60-BDA8-4D1B-A159-F65FC365FF95}">
      <dgm:prSet/>
      <dgm:spPr/>
      <dgm:t>
        <a:bodyPr/>
        <a:lstStyle/>
        <a:p>
          <a:endParaRPr lang="en-US"/>
        </a:p>
      </dgm:t>
    </dgm:pt>
    <dgm:pt modelId="{6F40C161-82EC-4B2D-9E47-40796F5594EF}">
      <dgm:prSet phldrT="[Text]"/>
      <dgm:spPr/>
      <dgm:t>
        <a:bodyPr/>
        <a:lstStyle/>
        <a:p>
          <a:endParaRPr lang="en-US" dirty="0"/>
        </a:p>
      </dgm:t>
    </dgm:pt>
    <dgm:pt modelId="{2B5A72FB-9E46-4CD9-9357-7CE34AE9B673}" type="parTrans" cxnId="{50B18B12-B7BF-47FE-948C-D4091DBDDF4F}">
      <dgm:prSet/>
      <dgm:spPr/>
      <dgm:t>
        <a:bodyPr/>
        <a:lstStyle/>
        <a:p>
          <a:endParaRPr lang="en-US"/>
        </a:p>
      </dgm:t>
    </dgm:pt>
    <dgm:pt modelId="{D46CFDAB-04B2-44F2-961C-C7A1EEA1E8B4}" type="sibTrans" cxnId="{50B18B12-B7BF-47FE-948C-D4091DBDDF4F}">
      <dgm:prSet/>
      <dgm:spPr/>
      <dgm:t>
        <a:bodyPr/>
        <a:lstStyle/>
        <a:p>
          <a:endParaRPr lang="en-US"/>
        </a:p>
      </dgm:t>
    </dgm:pt>
    <dgm:pt modelId="{02342820-8FFF-42DC-A634-C8CB94A076FA}">
      <dgm:prSet phldrT="[Text]"/>
      <dgm:spPr/>
      <dgm:t>
        <a:bodyPr/>
        <a:lstStyle/>
        <a:p>
          <a:endParaRPr lang="en-US" dirty="0"/>
        </a:p>
      </dgm:t>
    </dgm:pt>
    <dgm:pt modelId="{211D6D05-821A-4BBC-9ADE-787D621E5F7E}" type="parTrans" cxnId="{DB2E789E-1BBB-47D2-A660-6FCC8E396698}">
      <dgm:prSet/>
      <dgm:spPr/>
      <dgm:t>
        <a:bodyPr/>
        <a:lstStyle/>
        <a:p>
          <a:endParaRPr lang="en-US"/>
        </a:p>
      </dgm:t>
    </dgm:pt>
    <dgm:pt modelId="{F71CEEC7-5D15-4E81-99CA-77A70E68C13E}" type="sibTrans" cxnId="{DB2E789E-1BBB-47D2-A660-6FCC8E396698}">
      <dgm:prSet/>
      <dgm:spPr/>
      <dgm:t>
        <a:bodyPr/>
        <a:lstStyle/>
        <a:p>
          <a:endParaRPr lang="en-US"/>
        </a:p>
      </dgm:t>
    </dgm:pt>
    <dgm:pt modelId="{7F75FD76-61D5-4D1E-BD2C-8A3C9914E605}">
      <dgm:prSet phldrT="[Text]"/>
      <dgm:spPr/>
      <dgm:t>
        <a:bodyPr/>
        <a:lstStyle/>
        <a:p>
          <a:endParaRPr lang="en-US" dirty="0"/>
        </a:p>
      </dgm:t>
    </dgm:pt>
    <dgm:pt modelId="{F8F9F76F-BDB0-4F6C-8F80-47BE128AE638}" type="parTrans" cxnId="{0ED33D3C-888D-40F1-8402-7B6DF156FC30}">
      <dgm:prSet/>
      <dgm:spPr/>
      <dgm:t>
        <a:bodyPr/>
        <a:lstStyle/>
        <a:p>
          <a:endParaRPr lang="en-US"/>
        </a:p>
      </dgm:t>
    </dgm:pt>
    <dgm:pt modelId="{AD48DFEB-2341-4B33-AC19-3AEADEDA28FD}" type="sibTrans" cxnId="{0ED33D3C-888D-40F1-8402-7B6DF156FC30}">
      <dgm:prSet/>
      <dgm:spPr/>
      <dgm:t>
        <a:bodyPr/>
        <a:lstStyle/>
        <a:p>
          <a:endParaRPr lang="en-US"/>
        </a:p>
      </dgm:t>
    </dgm:pt>
    <dgm:pt modelId="{510C7551-44A3-476D-AA90-A1225DF7ACEE}">
      <dgm:prSet phldrT="[Text]"/>
      <dgm:spPr/>
      <dgm:t>
        <a:bodyPr/>
        <a:lstStyle/>
        <a:p>
          <a:endParaRPr lang="en-US" dirty="0"/>
        </a:p>
      </dgm:t>
    </dgm:pt>
    <dgm:pt modelId="{F3716166-13B1-4C59-9F78-5F3737B0D591}" type="parTrans" cxnId="{AD20F06A-6828-4B3D-B5EA-573AC1AA4E15}">
      <dgm:prSet/>
      <dgm:spPr/>
      <dgm:t>
        <a:bodyPr/>
        <a:lstStyle/>
        <a:p>
          <a:endParaRPr lang="en-US"/>
        </a:p>
      </dgm:t>
    </dgm:pt>
    <dgm:pt modelId="{35EE6DCB-8A00-4936-AFF7-F3810FF73B9E}" type="sibTrans" cxnId="{AD20F06A-6828-4B3D-B5EA-573AC1AA4E15}">
      <dgm:prSet/>
      <dgm:spPr/>
      <dgm:t>
        <a:bodyPr/>
        <a:lstStyle/>
        <a:p>
          <a:endParaRPr lang="en-US"/>
        </a:p>
      </dgm:t>
    </dgm:pt>
    <dgm:pt modelId="{CFCCD241-0C32-47E4-B8D6-20DBA6CA1ACA}">
      <dgm:prSet phldrT="[Text]"/>
      <dgm:spPr/>
      <dgm:t>
        <a:bodyPr/>
        <a:lstStyle/>
        <a:p>
          <a:endParaRPr lang="en-US" dirty="0"/>
        </a:p>
      </dgm:t>
    </dgm:pt>
    <dgm:pt modelId="{7E5CBD37-ABF2-4796-AC94-82AFBBD3318B}" type="parTrans" cxnId="{0913C875-0B28-439C-BD6D-1B2F46273FB8}">
      <dgm:prSet/>
      <dgm:spPr/>
      <dgm:t>
        <a:bodyPr/>
        <a:lstStyle/>
        <a:p>
          <a:endParaRPr lang="en-US"/>
        </a:p>
      </dgm:t>
    </dgm:pt>
    <dgm:pt modelId="{C495EC1D-C289-4C49-B569-96E46697EE04}" type="sibTrans" cxnId="{0913C875-0B28-439C-BD6D-1B2F46273FB8}">
      <dgm:prSet/>
      <dgm:spPr/>
      <dgm:t>
        <a:bodyPr/>
        <a:lstStyle/>
        <a:p>
          <a:endParaRPr lang="en-US"/>
        </a:p>
      </dgm:t>
    </dgm:pt>
    <dgm:pt modelId="{53EBFFF0-09EC-4716-A31C-7344966D7D32}">
      <dgm:prSet phldrT="[Text]"/>
      <dgm:spPr/>
      <dgm:t>
        <a:bodyPr/>
        <a:lstStyle/>
        <a:p>
          <a:endParaRPr lang="en-US" dirty="0"/>
        </a:p>
      </dgm:t>
    </dgm:pt>
    <dgm:pt modelId="{7E823795-3499-4957-B8C0-AF9CF64F6BE4}" type="parTrans" cxnId="{B132471F-D74F-49CA-8DE9-501833CEAB41}">
      <dgm:prSet/>
      <dgm:spPr/>
      <dgm:t>
        <a:bodyPr/>
        <a:lstStyle/>
        <a:p>
          <a:endParaRPr lang="en-US"/>
        </a:p>
      </dgm:t>
    </dgm:pt>
    <dgm:pt modelId="{CAB9172E-7372-418C-A899-C12CFA063EFC}" type="sibTrans" cxnId="{B132471F-D74F-49CA-8DE9-501833CEAB41}">
      <dgm:prSet/>
      <dgm:spPr/>
      <dgm:t>
        <a:bodyPr/>
        <a:lstStyle/>
        <a:p>
          <a:endParaRPr lang="en-US"/>
        </a:p>
      </dgm:t>
    </dgm:pt>
    <dgm:pt modelId="{4A55EEFC-EECD-41E1-A27D-2EB4CE212CBA}" type="pres">
      <dgm:prSet presAssocID="{AE95E145-AE79-48AD-A565-4976A3EDC0F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B1BB3E5-1938-46F9-A620-0C9927931749}" type="pres">
      <dgm:prSet presAssocID="{F6188890-5D2D-4EAC-B4F4-13FD8FAAB2DF}" presName="vertOne" presStyleCnt="0"/>
      <dgm:spPr/>
    </dgm:pt>
    <dgm:pt modelId="{38901B31-2AF2-4B25-944B-0731272E425A}" type="pres">
      <dgm:prSet presAssocID="{F6188890-5D2D-4EAC-B4F4-13FD8FAAB2DF}" presName="txOne" presStyleLbl="node0" presStyleIdx="0" presStyleCnt="1">
        <dgm:presLayoutVars>
          <dgm:chPref val="3"/>
        </dgm:presLayoutVars>
      </dgm:prSet>
      <dgm:spPr/>
    </dgm:pt>
    <dgm:pt modelId="{16CA4219-C68C-4CC9-9B71-95D9DE028267}" type="pres">
      <dgm:prSet presAssocID="{F6188890-5D2D-4EAC-B4F4-13FD8FAAB2DF}" presName="parTransOne" presStyleCnt="0"/>
      <dgm:spPr/>
    </dgm:pt>
    <dgm:pt modelId="{3C4A3922-34DD-4BB7-9873-0D4130B0937D}" type="pres">
      <dgm:prSet presAssocID="{F6188890-5D2D-4EAC-B4F4-13FD8FAAB2DF}" presName="horzOne" presStyleCnt="0"/>
      <dgm:spPr/>
    </dgm:pt>
    <dgm:pt modelId="{C8AC50E6-1BE7-4DA8-855E-40C011FF3B13}" type="pres">
      <dgm:prSet presAssocID="{ACB66653-A83E-4177-BB53-67E9145780D9}" presName="vertTwo" presStyleCnt="0"/>
      <dgm:spPr/>
    </dgm:pt>
    <dgm:pt modelId="{8A388B98-38DE-4C37-A83A-46DF08695091}" type="pres">
      <dgm:prSet presAssocID="{ACB66653-A83E-4177-BB53-67E9145780D9}" presName="txTwo" presStyleLbl="node2" presStyleIdx="0" presStyleCnt="3">
        <dgm:presLayoutVars>
          <dgm:chPref val="3"/>
        </dgm:presLayoutVars>
      </dgm:prSet>
      <dgm:spPr/>
    </dgm:pt>
    <dgm:pt modelId="{36F1F430-2E1B-4874-8205-102B51769C85}" type="pres">
      <dgm:prSet presAssocID="{ACB66653-A83E-4177-BB53-67E9145780D9}" presName="parTransTwo" presStyleCnt="0"/>
      <dgm:spPr/>
    </dgm:pt>
    <dgm:pt modelId="{0E5CF1B3-448D-4319-9AD8-279AC611D352}" type="pres">
      <dgm:prSet presAssocID="{ACB66653-A83E-4177-BB53-67E9145780D9}" presName="horzTwo" presStyleCnt="0"/>
      <dgm:spPr/>
    </dgm:pt>
    <dgm:pt modelId="{1B85CBAE-6A06-4924-B5D7-A9F52D76D7F1}" type="pres">
      <dgm:prSet presAssocID="{02342820-8FFF-42DC-A634-C8CB94A076FA}" presName="vertThree" presStyleCnt="0"/>
      <dgm:spPr/>
    </dgm:pt>
    <dgm:pt modelId="{DA3D5760-A660-49B1-BE50-CA740A32713A}" type="pres">
      <dgm:prSet presAssocID="{02342820-8FFF-42DC-A634-C8CB94A076FA}" presName="txThree" presStyleLbl="node3" presStyleIdx="0" presStyleCnt="6">
        <dgm:presLayoutVars>
          <dgm:chPref val="3"/>
        </dgm:presLayoutVars>
      </dgm:prSet>
      <dgm:spPr/>
    </dgm:pt>
    <dgm:pt modelId="{BDEF8EB3-B409-4705-9FA0-FABE86F780EB}" type="pres">
      <dgm:prSet presAssocID="{02342820-8FFF-42DC-A634-C8CB94A076FA}" presName="horzThree" presStyleCnt="0"/>
      <dgm:spPr/>
    </dgm:pt>
    <dgm:pt modelId="{E551F945-CD60-4961-97FE-33C99D3F371D}" type="pres">
      <dgm:prSet presAssocID="{F71CEEC7-5D15-4E81-99CA-77A70E68C13E}" presName="sibSpaceThree" presStyleCnt="0"/>
      <dgm:spPr/>
    </dgm:pt>
    <dgm:pt modelId="{FEDA1B5D-6225-4BB3-B200-3D1FC2A29F7B}" type="pres">
      <dgm:prSet presAssocID="{6F40C161-82EC-4B2D-9E47-40796F5594EF}" presName="vertThree" presStyleCnt="0"/>
      <dgm:spPr/>
    </dgm:pt>
    <dgm:pt modelId="{9EF61339-26FD-4F8D-AB12-C4A0040EE53E}" type="pres">
      <dgm:prSet presAssocID="{6F40C161-82EC-4B2D-9E47-40796F5594EF}" presName="txThree" presStyleLbl="node3" presStyleIdx="1" presStyleCnt="6">
        <dgm:presLayoutVars>
          <dgm:chPref val="3"/>
        </dgm:presLayoutVars>
      </dgm:prSet>
      <dgm:spPr/>
    </dgm:pt>
    <dgm:pt modelId="{6DAFC9A0-9005-463B-9A66-13DDA1ACEAAD}" type="pres">
      <dgm:prSet presAssocID="{6F40C161-82EC-4B2D-9E47-40796F5594EF}" presName="horzThree" presStyleCnt="0"/>
      <dgm:spPr/>
    </dgm:pt>
    <dgm:pt modelId="{FE5C9DFE-412A-4685-BBB6-F4E4961E24D8}" type="pres">
      <dgm:prSet presAssocID="{BD7B80F8-D098-45C0-9D5E-BF03504EEC61}" presName="sibSpaceTwo" presStyleCnt="0"/>
      <dgm:spPr/>
    </dgm:pt>
    <dgm:pt modelId="{C1D98A39-CF24-41E7-B828-AFB5F259D830}" type="pres">
      <dgm:prSet presAssocID="{7F75FD76-61D5-4D1E-BD2C-8A3C9914E605}" presName="vertTwo" presStyleCnt="0"/>
      <dgm:spPr/>
    </dgm:pt>
    <dgm:pt modelId="{E44177BE-4389-41C3-B52F-CAB7BB7D48EA}" type="pres">
      <dgm:prSet presAssocID="{7F75FD76-61D5-4D1E-BD2C-8A3C9914E605}" presName="txTwo" presStyleLbl="node2" presStyleIdx="1" presStyleCnt="3">
        <dgm:presLayoutVars>
          <dgm:chPref val="3"/>
        </dgm:presLayoutVars>
      </dgm:prSet>
      <dgm:spPr/>
    </dgm:pt>
    <dgm:pt modelId="{C2B90EE4-0E4B-4806-8E1F-78DA2D3DC127}" type="pres">
      <dgm:prSet presAssocID="{7F75FD76-61D5-4D1E-BD2C-8A3C9914E605}" presName="parTransTwo" presStyleCnt="0"/>
      <dgm:spPr/>
    </dgm:pt>
    <dgm:pt modelId="{D302A690-649C-4AD2-B74D-D242A02A3EC5}" type="pres">
      <dgm:prSet presAssocID="{7F75FD76-61D5-4D1E-BD2C-8A3C9914E605}" presName="horzTwo" presStyleCnt="0"/>
      <dgm:spPr/>
    </dgm:pt>
    <dgm:pt modelId="{62706058-1E94-4627-864F-74383C85F60D}" type="pres">
      <dgm:prSet presAssocID="{510C7551-44A3-476D-AA90-A1225DF7ACEE}" presName="vertThree" presStyleCnt="0"/>
      <dgm:spPr/>
    </dgm:pt>
    <dgm:pt modelId="{9E7C3871-D756-4BBE-AECF-C08A140AC874}" type="pres">
      <dgm:prSet presAssocID="{510C7551-44A3-476D-AA90-A1225DF7ACEE}" presName="txThree" presStyleLbl="node3" presStyleIdx="2" presStyleCnt="6">
        <dgm:presLayoutVars>
          <dgm:chPref val="3"/>
        </dgm:presLayoutVars>
      </dgm:prSet>
      <dgm:spPr/>
    </dgm:pt>
    <dgm:pt modelId="{BF50CE27-17AD-4B25-8A5E-99C620F3F2CC}" type="pres">
      <dgm:prSet presAssocID="{510C7551-44A3-476D-AA90-A1225DF7ACEE}" presName="horzThree" presStyleCnt="0"/>
      <dgm:spPr/>
    </dgm:pt>
    <dgm:pt modelId="{BBB70F94-26A4-4218-B5C8-06E30C9B28C2}" type="pres">
      <dgm:prSet presAssocID="{35EE6DCB-8A00-4936-AFF7-F3810FF73B9E}" presName="sibSpaceThree" presStyleCnt="0"/>
      <dgm:spPr/>
    </dgm:pt>
    <dgm:pt modelId="{90D68D9B-DB62-4438-87C7-45663528524A}" type="pres">
      <dgm:prSet presAssocID="{53695230-356C-4702-844E-EDA452A350F1}" presName="vertThree" presStyleCnt="0"/>
      <dgm:spPr/>
    </dgm:pt>
    <dgm:pt modelId="{61D3B64D-B4C5-4A80-A486-D7A5F4A0BABF}" type="pres">
      <dgm:prSet presAssocID="{53695230-356C-4702-844E-EDA452A350F1}" presName="txThree" presStyleLbl="node3" presStyleIdx="3" presStyleCnt="6">
        <dgm:presLayoutVars>
          <dgm:chPref val="3"/>
        </dgm:presLayoutVars>
      </dgm:prSet>
      <dgm:spPr/>
    </dgm:pt>
    <dgm:pt modelId="{7CFD306A-2730-4AC7-9B27-D78F2AAAB792}" type="pres">
      <dgm:prSet presAssocID="{53695230-356C-4702-844E-EDA452A350F1}" presName="horzThree" presStyleCnt="0"/>
      <dgm:spPr/>
    </dgm:pt>
    <dgm:pt modelId="{00233381-9DB6-46B8-B9CC-C3EEF038B357}" type="pres">
      <dgm:prSet presAssocID="{AD48DFEB-2341-4B33-AC19-3AEADEDA28FD}" presName="sibSpaceTwo" presStyleCnt="0"/>
      <dgm:spPr/>
    </dgm:pt>
    <dgm:pt modelId="{354D1E43-DC7F-4C5A-88BC-5F97D032901B}" type="pres">
      <dgm:prSet presAssocID="{CFCCD241-0C32-47E4-B8D6-20DBA6CA1ACA}" presName="vertTwo" presStyleCnt="0"/>
      <dgm:spPr/>
    </dgm:pt>
    <dgm:pt modelId="{E1136E89-B6A0-4733-8020-5D9459ECBE40}" type="pres">
      <dgm:prSet presAssocID="{CFCCD241-0C32-47E4-B8D6-20DBA6CA1ACA}" presName="txTwo" presStyleLbl="node2" presStyleIdx="2" presStyleCnt="3">
        <dgm:presLayoutVars>
          <dgm:chPref val="3"/>
        </dgm:presLayoutVars>
      </dgm:prSet>
      <dgm:spPr/>
    </dgm:pt>
    <dgm:pt modelId="{EF745C6C-2D7E-4079-8E67-5F57FC4F2963}" type="pres">
      <dgm:prSet presAssocID="{CFCCD241-0C32-47E4-B8D6-20DBA6CA1ACA}" presName="parTransTwo" presStyleCnt="0"/>
      <dgm:spPr/>
    </dgm:pt>
    <dgm:pt modelId="{D9F3E0CA-9330-44E2-ABA0-9CE77B20B299}" type="pres">
      <dgm:prSet presAssocID="{CFCCD241-0C32-47E4-B8D6-20DBA6CA1ACA}" presName="horzTwo" presStyleCnt="0"/>
      <dgm:spPr/>
    </dgm:pt>
    <dgm:pt modelId="{0233D66A-FA53-47A7-A070-6BB2CDCEAFAA}" type="pres">
      <dgm:prSet presAssocID="{53EBFFF0-09EC-4716-A31C-7344966D7D32}" presName="vertThree" presStyleCnt="0"/>
      <dgm:spPr/>
    </dgm:pt>
    <dgm:pt modelId="{731F68E5-52DF-438E-AF5E-67891CF57AE4}" type="pres">
      <dgm:prSet presAssocID="{53EBFFF0-09EC-4716-A31C-7344966D7D32}" presName="txThree" presStyleLbl="node3" presStyleIdx="4" presStyleCnt="6">
        <dgm:presLayoutVars>
          <dgm:chPref val="3"/>
        </dgm:presLayoutVars>
      </dgm:prSet>
      <dgm:spPr/>
    </dgm:pt>
    <dgm:pt modelId="{3588C55C-4379-4301-8C60-6E19F9BA69FB}" type="pres">
      <dgm:prSet presAssocID="{53EBFFF0-09EC-4716-A31C-7344966D7D32}" presName="horzThree" presStyleCnt="0"/>
      <dgm:spPr/>
    </dgm:pt>
    <dgm:pt modelId="{D05A3E94-8C93-498E-92ED-C05CEFABAE93}" type="pres">
      <dgm:prSet presAssocID="{CAB9172E-7372-418C-A899-C12CFA063EFC}" presName="sibSpaceThree" presStyleCnt="0"/>
      <dgm:spPr/>
    </dgm:pt>
    <dgm:pt modelId="{9C120E63-9D59-4883-9B46-E2127A05E66C}" type="pres">
      <dgm:prSet presAssocID="{C2ED23D1-9A2C-4E5C-9F58-53EA41B98F0C}" presName="vertThree" presStyleCnt="0"/>
      <dgm:spPr/>
    </dgm:pt>
    <dgm:pt modelId="{C9853E19-7D59-4928-BB7C-4B45C1C06916}" type="pres">
      <dgm:prSet presAssocID="{C2ED23D1-9A2C-4E5C-9F58-53EA41B98F0C}" presName="txThree" presStyleLbl="node3" presStyleIdx="5" presStyleCnt="6">
        <dgm:presLayoutVars>
          <dgm:chPref val="3"/>
        </dgm:presLayoutVars>
      </dgm:prSet>
      <dgm:spPr/>
    </dgm:pt>
    <dgm:pt modelId="{80FF7AFB-B39E-476C-A0F4-7596D3C4EE57}" type="pres">
      <dgm:prSet presAssocID="{C2ED23D1-9A2C-4E5C-9F58-53EA41B98F0C}" presName="horzThree" presStyleCnt="0"/>
      <dgm:spPr/>
    </dgm:pt>
  </dgm:ptLst>
  <dgm:cxnLst>
    <dgm:cxn modelId="{ABA29893-07CF-4A59-A6BE-2D412C61B62F}" type="presOf" srcId="{53EBFFF0-09EC-4716-A31C-7344966D7D32}" destId="{731F68E5-52DF-438E-AF5E-67891CF57AE4}" srcOrd="0" destOrd="0" presId="urn:microsoft.com/office/officeart/2005/8/layout/hierarchy4"/>
    <dgm:cxn modelId="{CBB44B4B-B25D-4BE4-855D-6570BA8DB006}" type="presOf" srcId="{ACB66653-A83E-4177-BB53-67E9145780D9}" destId="{8A388B98-38DE-4C37-A83A-46DF08695091}" srcOrd="0" destOrd="0" presId="urn:microsoft.com/office/officeart/2005/8/layout/hierarchy4"/>
    <dgm:cxn modelId="{B132471F-D74F-49CA-8DE9-501833CEAB41}" srcId="{CFCCD241-0C32-47E4-B8D6-20DBA6CA1ACA}" destId="{53EBFFF0-09EC-4716-A31C-7344966D7D32}" srcOrd="0" destOrd="0" parTransId="{7E823795-3499-4957-B8C0-AF9CF64F6BE4}" sibTransId="{CAB9172E-7372-418C-A899-C12CFA063EFC}"/>
    <dgm:cxn modelId="{0994E767-2274-460E-AF17-38A454C7FA0E}" type="presOf" srcId="{6F40C161-82EC-4B2D-9E47-40796F5594EF}" destId="{9EF61339-26FD-4F8D-AB12-C4A0040EE53E}" srcOrd="0" destOrd="0" presId="urn:microsoft.com/office/officeart/2005/8/layout/hierarchy4"/>
    <dgm:cxn modelId="{718F2483-ACD8-4AF8-A5F7-F7363B45FCFE}" srcId="{AE95E145-AE79-48AD-A565-4976A3EDC0F8}" destId="{F6188890-5D2D-4EAC-B4F4-13FD8FAAB2DF}" srcOrd="0" destOrd="0" parTransId="{6F77D729-CDBD-45ED-9515-17E25D2AFC75}" sibTransId="{F7CECA1A-32BC-4005-A39D-E977DF9465EC}"/>
    <dgm:cxn modelId="{A33A4D60-BDA8-4D1B-A159-F65FC365FF95}" srcId="{7F75FD76-61D5-4D1E-BD2C-8A3C9914E605}" destId="{53695230-356C-4702-844E-EDA452A350F1}" srcOrd="1" destOrd="0" parTransId="{6411BD62-604D-4946-A774-8F8A572A6E82}" sibTransId="{53CC9052-8A65-4C05-A0EA-1D958840D9F1}"/>
    <dgm:cxn modelId="{C5DC74C9-F491-4C30-A261-8C05A66CF632}" type="presOf" srcId="{53695230-356C-4702-844E-EDA452A350F1}" destId="{61D3B64D-B4C5-4A80-A486-D7A5F4A0BABF}" srcOrd="0" destOrd="0" presId="urn:microsoft.com/office/officeart/2005/8/layout/hierarchy4"/>
    <dgm:cxn modelId="{5905E8F0-E4F0-4B68-824F-4F586817B565}" type="presOf" srcId="{AE95E145-AE79-48AD-A565-4976A3EDC0F8}" destId="{4A55EEFC-EECD-41E1-A27D-2EB4CE212CBA}" srcOrd="0" destOrd="0" presId="urn:microsoft.com/office/officeart/2005/8/layout/hierarchy4"/>
    <dgm:cxn modelId="{0913C875-0B28-439C-BD6D-1B2F46273FB8}" srcId="{F6188890-5D2D-4EAC-B4F4-13FD8FAAB2DF}" destId="{CFCCD241-0C32-47E4-B8D6-20DBA6CA1ACA}" srcOrd="2" destOrd="0" parTransId="{7E5CBD37-ABF2-4796-AC94-82AFBBD3318B}" sibTransId="{C495EC1D-C289-4C49-B569-96E46697EE04}"/>
    <dgm:cxn modelId="{D3F2D3FF-93E1-469D-93C5-A3973EB24723}" type="presOf" srcId="{510C7551-44A3-476D-AA90-A1225DF7ACEE}" destId="{9E7C3871-D756-4BBE-AECF-C08A140AC874}" srcOrd="0" destOrd="0" presId="urn:microsoft.com/office/officeart/2005/8/layout/hierarchy4"/>
    <dgm:cxn modelId="{757904E1-2D11-4A12-8468-FB662BD2975C}" srcId="{CFCCD241-0C32-47E4-B8D6-20DBA6CA1ACA}" destId="{C2ED23D1-9A2C-4E5C-9F58-53EA41B98F0C}" srcOrd="1" destOrd="0" parTransId="{A9633672-EA56-4030-9A71-083A25D921F6}" sibTransId="{BA1773AE-AE6F-450A-BA22-BEBE0963D2A2}"/>
    <dgm:cxn modelId="{0EE2B13A-76F5-400E-98AF-12E62B792C78}" srcId="{F6188890-5D2D-4EAC-B4F4-13FD8FAAB2DF}" destId="{ACB66653-A83E-4177-BB53-67E9145780D9}" srcOrd="0" destOrd="0" parTransId="{EF8D70D5-5B86-4A2B-B91F-A80B0D31D77B}" sibTransId="{BD7B80F8-D098-45C0-9D5E-BF03504EEC61}"/>
    <dgm:cxn modelId="{50B18B12-B7BF-47FE-948C-D4091DBDDF4F}" srcId="{ACB66653-A83E-4177-BB53-67E9145780D9}" destId="{6F40C161-82EC-4B2D-9E47-40796F5594EF}" srcOrd="1" destOrd="0" parTransId="{2B5A72FB-9E46-4CD9-9357-7CE34AE9B673}" sibTransId="{D46CFDAB-04B2-44F2-961C-C7A1EEA1E8B4}"/>
    <dgm:cxn modelId="{0ED33D3C-888D-40F1-8402-7B6DF156FC30}" srcId="{F6188890-5D2D-4EAC-B4F4-13FD8FAAB2DF}" destId="{7F75FD76-61D5-4D1E-BD2C-8A3C9914E605}" srcOrd="1" destOrd="0" parTransId="{F8F9F76F-BDB0-4F6C-8F80-47BE128AE638}" sibTransId="{AD48DFEB-2341-4B33-AC19-3AEADEDA28FD}"/>
    <dgm:cxn modelId="{620AB682-1E5E-4A77-9BBE-0CDFC0BFC81D}" type="presOf" srcId="{CFCCD241-0C32-47E4-B8D6-20DBA6CA1ACA}" destId="{E1136E89-B6A0-4733-8020-5D9459ECBE40}" srcOrd="0" destOrd="0" presId="urn:microsoft.com/office/officeart/2005/8/layout/hierarchy4"/>
    <dgm:cxn modelId="{9DA36603-74EC-4F6F-A51B-7CC3AB2225F6}" type="presOf" srcId="{02342820-8FFF-42DC-A634-C8CB94A076FA}" destId="{DA3D5760-A660-49B1-BE50-CA740A32713A}" srcOrd="0" destOrd="0" presId="urn:microsoft.com/office/officeart/2005/8/layout/hierarchy4"/>
    <dgm:cxn modelId="{CD4B301E-4197-4814-A5C2-F6D88DAABD29}" type="presOf" srcId="{C2ED23D1-9A2C-4E5C-9F58-53EA41B98F0C}" destId="{C9853E19-7D59-4928-BB7C-4B45C1C06916}" srcOrd="0" destOrd="0" presId="urn:microsoft.com/office/officeart/2005/8/layout/hierarchy4"/>
    <dgm:cxn modelId="{AD20F06A-6828-4B3D-B5EA-573AC1AA4E15}" srcId="{7F75FD76-61D5-4D1E-BD2C-8A3C9914E605}" destId="{510C7551-44A3-476D-AA90-A1225DF7ACEE}" srcOrd="0" destOrd="0" parTransId="{F3716166-13B1-4C59-9F78-5F3737B0D591}" sibTransId="{35EE6DCB-8A00-4936-AFF7-F3810FF73B9E}"/>
    <dgm:cxn modelId="{CCF5DA92-B600-4B46-A021-DD81A639AB94}" type="presOf" srcId="{7F75FD76-61D5-4D1E-BD2C-8A3C9914E605}" destId="{E44177BE-4389-41C3-B52F-CAB7BB7D48EA}" srcOrd="0" destOrd="0" presId="urn:microsoft.com/office/officeart/2005/8/layout/hierarchy4"/>
    <dgm:cxn modelId="{33B03E74-B1FF-415C-8943-B5BF05A86392}" type="presOf" srcId="{F6188890-5D2D-4EAC-B4F4-13FD8FAAB2DF}" destId="{38901B31-2AF2-4B25-944B-0731272E425A}" srcOrd="0" destOrd="0" presId="urn:microsoft.com/office/officeart/2005/8/layout/hierarchy4"/>
    <dgm:cxn modelId="{DB2E789E-1BBB-47D2-A660-6FCC8E396698}" srcId="{ACB66653-A83E-4177-BB53-67E9145780D9}" destId="{02342820-8FFF-42DC-A634-C8CB94A076FA}" srcOrd="0" destOrd="0" parTransId="{211D6D05-821A-4BBC-9ADE-787D621E5F7E}" sibTransId="{F71CEEC7-5D15-4E81-99CA-77A70E68C13E}"/>
    <dgm:cxn modelId="{95570167-BD62-4889-9735-D744896C7B52}" type="presParOf" srcId="{4A55EEFC-EECD-41E1-A27D-2EB4CE212CBA}" destId="{BB1BB3E5-1938-46F9-A620-0C9927931749}" srcOrd="0" destOrd="0" presId="urn:microsoft.com/office/officeart/2005/8/layout/hierarchy4"/>
    <dgm:cxn modelId="{1701600F-DD4E-40E2-B343-25B6360B0B8A}" type="presParOf" srcId="{BB1BB3E5-1938-46F9-A620-0C9927931749}" destId="{38901B31-2AF2-4B25-944B-0731272E425A}" srcOrd="0" destOrd="0" presId="urn:microsoft.com/office/officeart/2005/8/layout/hierarchy4"/>
    <dgm:cxn modelId="{B8A83036-653C-4417-8C4B-CBABE617EB9B}" type="presParOf" srcId="{BB1BB3E5-1938-46F9-A620-0C9927931749}" destId="{16CA4219-C68C-4CC9-9B71-95D9DE028267}" srcOrd="1" destOrd="0" presId="urn:microsoft.com/office/officeart/2005/8/layout/hierarchy4"/>
    <dgm:cxn modelId="{FA311244-B008-4964-9C36-96F5F5A3CBDC}" type="presParOf" srcId="{BB1BB3E5-1938-46F9-A620-0C9927931749}" destId="{3C4A3922-34DD-4BB7-9873-0D4130B0937D}" srcOrd="2" destOrd="0" presId="urn:microsoft.com/office/officeart/2005/8/layout/hierarchy4"/>
    <dgm:cxn modelId="{D7F9BF39-D6B8-407A-A1D2-0C2C5A143FE2}" type="presParOf" srcId="{3C4A3922-34DD-4BB7-9873-0D4130B0937D}" destId="{C8AC50E6-1BE7-4DA8-855E-40C011FF3B13}" srcOrd="0" destOrd="0" presId="urn:microsoft.com/office/officeart/2005/8/layout/hierarchy4"/>
    <dgm:cxn modelId="{E838B8F1-AAE7-4DF5-91AB-07993BAED84B}" type="presParOf" srcId="{C8AC50E6-1BE7-4DA8-855E-40C011FF3B13}" destId="{8A388B98-38DE-4C37-A83A-46DF08695091}" srcOrd="0" destOrd="0" presId="urn:microsoft.com/office/officeart/2005/8/layout/hierarchy4"/>
    <dgm:cxn modelId="{3E45167D-71B7-41D6-970E-9A848230AFF2}" type="presParOf" srcId="{C8AC50E6-1BE7-4DA8-855E-40C011FF3B13}" destId="{36F1F430-2E1B-4874-8205-102B51769C85}" srcOrd="1" destOrd="0" presId="urn:microsoft.com/office/officeart/2005/8/layout/hierarchy4"/>
    <dgm:cxn modelId="{DE580B6D-817F-4F6A-8734-DD3F83BDCC8E}" type="presParOf" srcId="{C8AC50E6-1BE7-4DA8-855E-40C011FF3B13}" destId="{0E5CF1B3-448D-4319-9AD8-279AC611D352}" srcOrd="2" destOrd="0" presId="urn:microsoft.com/office/officeart/2005/8/layout/hierarchy4"/>
    <dgm:cxn modelId="{D7397A4C-6B96-4E90-B9C7-6423497EFEFF}" type="presParOf" srcId="{0E5CF1B3-448D-4319-9AD8-279AC611D352}" destId="{1B85CBAE-6A06-4924-B5D7-A9F52D76D7F1}" srcOrd="0" destOrd="0" presId="urn:microsoft.com/office/officeart/2005/8/layout/hierarchy4"/>
    <dgm:cxn modelId="{D75F9D17-8256-4D5F-BFC7-43C99496A9ED}" type="presParOf" srcId="{1B85CBAE-6A06-4924-B5D7-A9F52D76D7F1}" destId="{DA3D5760-A660-49B1-BE50-CA740A32713A}" srcOrd="0" destOrd="0" presId="urn:microsoft.com/office/officeart/2005/8/layout/hierarchy4"/>
    <dgm:cxn modelId="{2A435703-C85F-4438-B202-B4660B11D3C3}" type="presParOf" srcId="{1B85CBAE-6A06-4924-B5D7-A9F52D76D7F1}" destId="{BDEF8EB3-B409-4705-9FA0-FABE86F780EB}" srcOrd="1" destOrd="0" presId="urn:microsoft.com/office/officeart/2005/8/layout/hierarchy4"/>
    <dgm:cxn modelId="{ED373AAB-532C-4985-B276-B82EB0021C34}" type="presParOf" srcId="{0E5CF1B3-448D-4319-9AD8-279AC611D352}" destId="{E551F945-CD60-4961-97FE-33C99D3F371D}" srcOrd="1" destOrd="0" presId="urn:microsoft.com/office/officeart/2005/8/layout/hierarchy4"/>
    <dgm:cxn modelId="{C55966E9-604C-4965-BF7B-CA6677D82E9A}" type="presParOf" srcId="{0E5CF1B3-448D-4319-9AD8-279AC611D352}" destId="{FEDA1B5D-6225-4BB3-B200-3D1FC2A29F7B}" srcOrd="2" destOrd="0" presId="urn:microsoft.com/office/officeart/2005/8/layout/hierarchy4"/>
    <dgm:cxn modelId="{E41FFBCA-73FE-44D5-8200-B7471BE7BCD4}" type="presParOf" srcId="{FEDA1B5D-6225-4BB3-B200-3D1FC2A29F7B}" destId="{9EF61339-26FD-4F8D-AB12-C4A0040EE53E}" srcOrd="0" destOrd="0" presId="urn:microsoft.com/office/officeart/2005/8/layout/hierarchy4"/>
    <dgm:cxn modelId="{5DB1B025-EF38-4B0A-B8A5-24027AE0BC24}" type="presParOf" srcId="{FEDA1B5D-6225-4BB3-B200-3D1FC2A29F7B}" destId="{6DAFC9A0-9005-463B-9A66-13DDA1ACEAAD}" srcOrd="1" destOrd="0" presId="urn:microsoft.com/office/officeart/2005/8/layout/hierarchy4"/>
    <dgm:cxn modelId="{BBFAAB82-29AF-4F6B-8FF2-7BB3805C816C}" type="presParOf" srcId="{3C4A3922-34DD-4BB7-9873-0D4130B0937D}" destId="{FE5C9DFE-412A-4685-BBB6-F4E4961E24D8}" srcOrd="1" destOrd="0" presId="urn:microsoft.com/office/officeart/2005/8/layout/hierarchy4"/>
    <dgm:cxn modelId="{D90002F2-B7AA-4C6E-9A18-BAA16A134310}" type="presParOf" srcId="{3C4A3922-34DD-4BB7-9873-0D4130B0937D}" destId="{C1D98A39-CF24-41E7-B828-AFB5F259D830}" srcOrd="2" destOrd="0" presId="urn:microsoft.com/office/officeart/2005/8/layout/hierarchy4"/>
    <dgm:cxn modelId="{BD1A54B1-78E6-4DA5-B7F6-13D2AB584CFD}" type="presParOf" srcId="{C1D98A39-CF24-41E7-B828-AFB5F259D830}" destId="{E44177BE-4389-41C3-B52F-CAB7BB7D48EA}" srcOrd="0" destOrd="0" presId="urn:microsoft.com/office/officeart/2005/8/layout/hierarchy4"/>
    <dgm:cxn modelId="{A7EFFFAF-89F9-40D5-9B49-419C201A59EF}" type="presParOf" srcId="{C1D98A39-CF24-41E7-B828-AFB5F259D830}" destId="{C2B90EE4-0E4B-4806-8E1F-78DA2D3DC127}" srcOrd="1" destOrd="0" presId="urn:microsoft.com/office/officeart/2005/8/layout/hierarchy4"/>
    <dgm:cxn modelId="{578FAB59-9A61-4F5C-BBDD-F8262D69B21B}" type="presParOf" srcId="{C1D98A39-CF24-41E7-B828-AFB5F259D830}" destId="{D302A690-649C-4AD2-B74D-D242A02A3EC5}" srcOrd="2" destOrd="0" presId="urn:microsoft.com/office/officeart/2005/8/layout/hierarchy4"/>
    <dgm:cxn modelId="{EDCE2569-214A-42AB-9A8D-858E154FCC64}" type="presParOf" srcId="{D302A690-649C-4AD2-B74D-D242A02A3EC5}" destId="{62706058-1E94-4627-864F-74383C85F60D}" srcOrd="0" destOrd="0" presId="urn:microsoft.com/office/officeart/2005/8/layout/hierarchy4"/>
    <dgm:cxn modelId="{0BFAD200-EC07-4119-A32F-2DAD41E92984}" type="presParOf" srcId="{62706058-1E94-4627-864F-74383C85F60D}" destId="{9E7C3871-D756-4BBE-AECF-C08A140AC874}" srcOrd="0" destOrd="0" presId="urn:microsoft.com/office/officeart/2005/8/layout/hierarchy4"/>
    <dgm:cxn modelId="{05FAFD7E-BFF1-4358-B299-DCA5E0644698}" type="presParOf" srcId="{62706058-1E94-4627-864F-74383C85F60D}" destId="{BF50CE27-17AD-4B25-8A5E-99C620F3F2CC}" srcOrd="1" destOrd="0" presId="urn:microsoft.com/office/officeart/2005/8/layout/hierarchy4"/>
    <dgm:cxn modelId="{1854BBEF-440F-42C4-9A76-14CB608A31FC}" type="presParOf" srcId="{D302A690-649C-4AD2-B74D-D242A02A3EC5}" destId="{BBB70F94-26A4-4218-B5C8-06E30C9B28C2}" srcOrd="1" destOrd="0" presId="urn:microsoft.com/office/officeart/2005/8/layout/hierarchy4"/>
    <dgm:cxn modelId="{2B54515A-87CB-4928-9FC6-E04705534CB9}" type="presParOf" srcId="{D302A690-649C-4AD2-B74D-D242A02A3EC5}" destId="{90D68D9B-DB62-4438-87C7-45663528524A}" srcOrd="2" destOrd="0" presId="urn:microsoft.com/office/officeart/2005/8/layout/hierarchy4"/>
    <dgm:cxn modelId="{27208B65-163C-4064-BAD0-AA761E9F39FA}" type="presParOf" srcId="{90D68D9B-DB62-4438-87C7-45663528524A}" destId="{61D3B64D-B4C5-4A80-A486-D7A5F4A0BABF}" srcOrd="0" destOrd="0" presId="urn:microsoft.com/office/officeart/2005/8/layout/hierarchy4"/>
    <dgm:cxn modelId="{E4B7216B-F050-462D-8285-DD712E308D93}" type="presParOf" srcId="{90D68D9B-DB62-4438-87C7-45663528524A}" destId="{7CFD306A-2730-4AC7-9B27-D78F2AAAB792}" srcOrd="1" destOrd="0" presId="urn:microsoft.com/office/officeart/2005/8/layout/hierarchy4"/>
    <dgm:cxn modelId="{E8219833-E623-40D6-A046-D9D19B06DA5A}" type="presParOf" srcId="{3C4A3922-34DD-4BB7-9873-0D4130B0937D}" destId="{00233381-9DB6-46B8-B9CC-C3EEF038B357}" srcOrd="3" destOrd="0" presId="urn:microsoft.com/office/officeart/2005/8/layout/hierarchy4"/>
    <dgm:cxn modelId="{E9D8D301-FB96-4050-8925-B4277BDC9D6E}" type="presParOf" srcId="{3C4A3922-34DD-4BB7-9873-0D4130B0937D}" destId="{354D1E43-DC7F-4C5A-88BC-5F97D032901B}" srcOrd="4" destOrd="0" presId="urn:microsoft.com/office/officeart/2005/8/layout/hierarchy4"/>
    <dgm:cxn modelId="{D88D6DEF-AD1A-42F8-8682-BEC6810C3272}" type="presParOf" srcId="{354D1E43-DC7F-4C5A-88BC-5F97D032901B}" destId="{E1136E89-B6A0-4733-8020-5D9459ECBE40}" srcOrd="0" destOrd="0" presId="urn:microsoft.com/office/officeart/2005/8/layout/hierarchy4"/>
    <dgm:cxn modelId="{0C1B10F2-62D0-4889-BDD9-3B52B6F07994}" type="presParOf" srcId="{354D1E43-DC7F-4C5A-88BC-5F97D032901B}" destId="{EF745C6C-2D7E-4079-8E67-5F57FC4F2963}" srcOrd="1" destOrd="0" presId="urn:microsoft.com/office/officeart/2005/8/layout/hierarchy4"/>
    <dgm:cxn modelId="{0A688E66-673C-4DCC-8F46-06ADF1295339}" type="presParOf" srcId="{354D1E43-DC7F-4C5A-88BC-5F97D032901B}" destId="{D9F3E0CA-9330-44E2-ABA0-9CE77B20B299}" srcOrd="2" destOrd="0" presId="urn:microsoft.com/office/officeart/2005/8/layout/hierarchy4"/>
    <dgm:cxn modelId="{3C0D9947-72F9-4E24-AA4C-AB28D96B8560}" type="presParOf" srcId="{D9F3E0CA-9330-44E2-ABA0-9CE77B20B299}" destId="{0233D66A-FA53-47A7-A070-6BB2CDCEAFAA}" srcOrd="0" destOrd="0" presId="urn:microsoft.com/office/officeart/2005/8/layout/hierarchy4"/>
    <dgm:cxn modelId="{327B5514-F3D1-4AA3-8FFC-CB6D3E05AF0F}" type="presParOf" srcId="{0233D66A-FA53-47A7-A070-6BB2CDCEAFAA}" destId="{731F68E5-52DF-438E-AF5E-67891CF57AE4}" srcOrd="0" destOrd="0" presId="urn:microsoft.com/office/officeart/2005/8/layout/hierarchy4"/>
    <dgm:cxn modelId="{AD105C65-EA44-4AEB-995A-D47DCD15FF16}" type="presParOf" srcId="{0233D66A-FA53-47A7-A070-6BB2CDCEAFAA}" destId="{3588C55C-4379-4301-8C60-6E19F9BA69FB}" srcOrd="1" destOrd="0" presId="urn:microsoft.com/office/officeart/2005/8/layout/hierarchy4"/>
    <dgm:cxn modelId="{9597E827-61D1-4235-9B44-175DAFEBF324}" type="presParOf" srcId="{D9F3E0CA-9330-44E2-ABA0-9CE77B20B299}" destId="{D05A3E94-8C93-498E-92ED-C05CEFABAE93}" srcOrd="1" destOrd="0" presId="urn:microsoft.com/office/officeart/2005/8/layout/hierarchy4"/>
    <dgm:cxn modelId="{472DD4A2-5B59-44D1-A6EC-6DA54C3CF58C}" type="presParOf" srcId="{D9F3E0CA-9330-44E2-ABA0-9CE77B20B299}" destId="{9C120E63-9D59-4883-9B46-E2127A05E66C}" srcOrd="2" destOrd="0" presId="urn:microsoft.com/office/officeart/2005/8/layout/hierarchy4"/>
    <dgm:cxn modelId="{D758F531-2D29-4107-92C5-CF2DA7224DC8}" type="presParOf" srcId="{9C120E63-9D59-4883-9B46-E2127A05E66C}" destId="{C9853E19-7D59-4928-BB7C-4B45C1C06916}" srcOrd="0" destOrd="0" presId="urn:microsoft.com/office/officeart/2005/8/layout/hierarchy4"/>
    <dgm:cxn modelId="{238B4881-C40A-485D-9885-052D0AFA0E72}" type="presParOf" srcId="{9C120E63-9D59-4883-9B46-E2127A05E66C}" destId="{80FF7AFB-B39E-476C-A0F4-7596D3C4EE5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95E145-AE79-48AD-A565-4976A3EDC0F8}" type="doc">
      <dgm:prSet loTypeId="urn:microsoft.com/office/officeart/2005/8/layout/hierarchy4" loCatId="hierarchy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F6188890-5D2D-4EAC-B4F4-13FD8FAAB2DF}">
      <dgm:prSet phldrT="[Text]"/>
      <dgm:spPr/>
      <dgm:t>
        <a:bodyPr/>
        <a:lstStyle/>
        <a:p>
          <a:r>
            <a:rPr lang="en-US" dirty="0"/>
            <a:t>Types of Translators</a:t>
          </a:r>
        </a:p>
      </dgm:t>
    </dgm:pt>
    <dgm:pt modelId="{6F77D729-CDBD-45ED-9515-17E25D2AFC75}" type="parTrans" cxnId="{718F2483-ACD8-4AF8-A5F7-F7363B45FCFE}">
      <dgm:prSet/>
      <dgm:spPr/>
      <dgm:t>
        <a:bodyPr/>
        <a:lstStyle/>
        <a:p>
          <a:endParaRPr lang="en-US"/>
        </a:p>
      </dgm:t>
    </dgm:pt>
    <dgm:pt modelId="{F7CECA1A-32BC-4005-A39D-E977DF9465EC}" type="sibTrans" cxnId="{718F2483-ACD8-4AF8-A5F7-F7363B45FCFE}">
      <dgm:prSet/>
      <dgm:spPr/>
      <dgm:t>
        <a:bodyPr/>
        <a:lstStyle/>
        <a:p>
          <a:endParaRPr lang="en-US"/>
        </a:p>
      </dgm:t>
    </dgm:pt>
    <dgm:pt modelId="{ACB66653-A83E-4177-BB53-67E9145780D9}">
      <dgm:prSet phldrT="[Text]"/>
      <dgm:spPr/>
      <dgm:t>
        <a:bodyPr/>
        <a:lstStyle/>
        <a:p>
          <a:r>
            <a:rPr lang="en-US" dirty="0"/>
            <a:t>Assembler</a:t>
          </a:r>
        </a:p>
      </dgm:t>
    </dgm:pt>
    <dgm:pt modelId="{EF8D70D5-5B86-4A2B-B91F-A80B0D31D77B}" type="parTrans" cxnId="{0EE2B13A-76F5-400E-98AF-12E62B792C78}">
      <dgm:prSet/>
      <dgm:spPr/>
      <dgm:t>
        <a:bodyPr/>
        <a:lstStyle/>
        <a:p>
          <a:endParaRPr lang="en-US"/>
        </a:p>
      </dgm:t>
    </dgm:pt>
    <dgm:pt modelId="{BD7B80F8-D098-45C0-9D5E-BF03504EEC61}" type="sibTrans" cxnId="{0EE2B13A-76F5-400E-98AF-12E62B792C78}">
      <dgm:prSet/>
      <dgm:spPr/>
      <dgm:t>
        <a:bodyPr/>
        <a:lstStyle/>
        <a:p>
          <a:endParaRPr lang="en-US"/>
        </a:p>
      </dgm:t>
    </dgm:pt>
    <dgm:pt modelId="{C2ED23D1-9A2C-4E5C-9F58-53EA41B98F0C}">
      <dgm:prSet phldrT="[Text]"/>
      <dgm:spPr/>
      <dgm:t>
        <a:bodyPr/>
        <a:lstStyle/>
        <a:p>
          <a:r>
            <a:rPr lang="en-US" dirty="0"/>
            <a:t>The finished executable runs quicker than an interpreted program and requires no additional software to run</a:t>
          </a:r>
        </a:p>
      </dgm:t>
    </dgm:pt>
    <dgm:pt modelId="{A9633672-EA56-4030-9A71-083A25D921F6}" type="parTrans" cxnId="{757904E1-2D11-4A12-8468-FB662BD2975C}">
      <dgm:prSet/>
      <dgm:spPr/>
      <dgm:t>
        <a:bodyPr/>
        <a:lstStyle/>
        <a:p>
          <a:endParaRPr lang="en-US"/>
        </a:p>
      </dgm:t>
    </dgm:pt>
    <dgm:pt modelId="{BA1773AE-AE6F-450A-BA22-BEBE0963D2A2}" type="sibTrans" cxnId="{757904E1-2D11-4A12-8468-FB662BD2975C}">
      <dgm:prSet/>
      <dgm:spPr/>
      <dgm:t>
        <a:bodyPr/>
        <a:lstStyle/>
        <a:p>
          <a:endParaRPr lang="en-US"/>
        </a:p>
      </dgm:t>
    </dgm:pt>
    <dgm:pt modelId="{53695230-356C-4702-844E-EDA452A350F1}">
      <dgm:prSet phldrT="[Text]"/>
      <dgm:spPr/>
      <dgm:t>
        <a:bodyPr/>
        <a:lstStyle/>
        <a:p>
          <a:r>
            <a:rPr lang="en-US" dirty="0"/>
            <a:t>Can be useful during coding and debugging process to find errors</a:t>
          </a:r>
        </a:p>
      </dgm:t>
    </dgm:pt>
    <dgm:pt modelId="{6411BD62-604D-4946-A774-8F8A572A6E82}" type="parTrans" cxnId="{A33A4D60-BDA8-4D1B-A159-F65FC365FF95}">
      <dgm:prSet/>
      <dgm:spPr/>
      <dgm:t>
        <a:bodyPr/>
        <a:lstStyle/>
        <a:p>
          <a:endParaRPr lang="en-US"/>
        </a:p>
      </dgm:t>
    </dgm:pt>
    <dgm:pt modelId="{53CC9052-8A65-4C05-A0EA-1D958840D9F1}" type="sibTrans" cxnId="{A33A4D60-BDA8-4D1B-A159-F65FC365FF95}">
      <dgm:prSet/>
      <dgm:spPr/>
      <dgm:t>
        <a:bodyPr/>
        <a:lstStyle/>
        <a:p>
          <a:endParaRPr lang="en-US"/>
        </a:p>
      </dgm:t>
    </dgm:pt>
    <dgm:pt modelId="{6F40C161-82EC-4B2D-9E47-40796F5594EF}">
      <dgm:prSet phldrT="[Text]"/>
      <dgm:spPr/>
      <dgm:t>
        <a:bodyPr/>
        <a:lstStyle/>
        <a:p>
          <a:r>
            <a:rPr lang="en-US" dirty="0"/>
            <a:t>Takes mnemonics and turns them into machine code</a:t>
          </a:r>
        </a:p>
      </dgm:t>
    </dgm:pt>
    <dgm:pt modelId="{2B5A72FB-9E46-4CD9-9357-7CE34AE9B673}" type="parTrans" cxnId="{50B18B12-B7BF-47FE-948C-D4091DBDDF4F}">
      <dgm:prSet/>
      <dgm:spPr/>
      <dgm:t>
        <a:bodyPr/>
        <a:lstStyle/>
        <a:p>
          <a:endParaRPr lang="en-US"/>
        </a:p>
      </dgm:t>
    </dgm:pt>
    <dgm:pt modelId="{D46CFDAB-04B2-44F2-961C-C7A1EEA1E8B4}" type="sibTrans" cxnId="{50B18B12-B7BF-47FE-948C-D4091DBDDF4F}">
      <dgm:prSet/>
      <dgm:spPr/>
      <dgm:t>
        <a:bodyPr/>
        <a:lstStyle/>
        <a:p>
          <a:endParaRPr lang="en-US"/>
        </a:p>
      </dgm:t>
    </dgm:pt>
    <dgm:pt modelId="{02342820-8FFF-42DC-A634-C8CB94A076FA}">
      <dgm:prSet phldrT="[Text]"/>
      <dgm:spPr/>
      <dgm:t>
        <a:bodyPr/>
        <a:lstStyle/>
        <a:p>
          <a:r>
            <a:rPr lang="en-US" dirty="0"/>
            <a:t>Translates a program written in assembly language</a:t>
          </a:r>
        </a:p>
      </dgm:t>
    </dgm:pt>
    <dgm:pt modelId="{211D6D05-821A-4BBC-9ADE-787D621E5F7E}" type="parTrans" cxnId="{DB2E789E-1BBB-47D2-A660-6FCC8E396698}">
      <dgm:prSet/>
      <dgm:spPr/>
      <dgm:t>
        <a:bodyPr/>
        <a:lstStyle/>
        <a:p>
          <a:endParaRPr lang="en-US"/>
        </a:p>
      </dgm:t>
    </dgm:pt>
    <dgm:pt modelId="{F71CEEC7-5D15-4E81-99CA-77A70E68C13E}" type="sibTrans" cxnId="{DB2E789E-1BBB-47D2-A660-6FCC8E396698}">
      <dgm:prSet/>
      <dgm:spPr/>
      <dgm:t>
        <a:bodyPr/>
        <a:lstStyle/>
        <a:p>
          <a:endParaRPr lang="en-US"/>
        </a:p>
      </dgm:t>
    </dgm:pt>
    <dgm:pt modelId="{7F75FD76-61D5-4D1E-BD2C-8A3C9914E605}">
      <dgm:prSet phldrT="[Text]"/>
      <dgm:spPr/>
      <dgm:t>
        <a:bodyPr/>
        <a:lstStyle/>
        <a:p>
          <a:r>
            <a:rPr lang="en-US" dirty="0"/>
            <a:t>Interpreter</a:t>
          </a:r>
        </a:p>
      </dgm:t>
    </dgm:pt>
    <dgm:pt modelId="{F8F9F76F-BDB0-4F6C-8F80-47BE128AE638}" type="parTrans" cxnId="{0ED33D3C-888D-40F1-8402-7B6DF156FC30}">
      <dgm:prSet/>
      <dgm:spPr/>
      <dgm:t>
        <a:bodyPr/>
        <a:lstStyle/>
        <a:p>
          <a:endParaRPr lang="en-US"/>
        </a:p>
      </dgm:t>
    </dgm:pt>
    <dgm:pt modelId="{AD48DFEB-2341-4B33-AC19-3AEADEDA28FD}" type="sibTrans" cxnId="{0ED33D3C-888D-40F1-8402-7B6DF156FC30}">
      <dgm:prSet/>
      <dgm:spPr/>
      <dgm:t>
        <a:bodyPr/>
        <a:lstStyle/>
        <a:p>
          <a:endParaRPr lang="en-US"/>
        </a:p>
      </dgm:t>
    </dgm:pt>
    <dgm:pt modelId="{510C7551-44A3-476D-AA90-A1225DF7ACEE}">
      <dgm:prSet phldrT="[Text]"/>
      <dgm:spPr/>
      <dgm:t>
        <a:bodyPr/>
        <a:lstStyle/>
        <a:p>
          <a:r>
            <a:rPr lang="en-US" dirty="0"/>
            <a:t>Takes one of code at a time, translates it then runs it</a:t>
          </a:r>
        </a:p>
      </dgm:t>
    </dgm:pt>
    <dgm:pt modelId="{F3716166-13B1-4C59-9F78-5F3737B0D591}" type="parTrans" cxnId="{AD20F06A-6828-4B3D-B5EA-573AC1AA4E15}">
      <dgm:prSet/>
      <dgm:spPr/>
      <dgm:t>
        <a:bodyPr/>
        <a:lstStyle/>
        <a:p>
          <a:endParaRPr lang="en-US"/>
        </a:p>
      </dgm:t>
    </dgm:pt>
    <dgm:pt modelId="{35EE6DCB-8A00-4936-AFF7-F3810FF73B9E}" type="sibTrans" cxnId="{AD20F06A-6828-4B3D-B5EA-573AC1AA4E15}">
      <dgm:prSet/>
      <dgm:spPr/>
      <dgm:t>
        <a:bodyPr/>
        <a:lstStyle/>
        <a:p>
          <a:endParaRPr lang="en-US"/>
        </a:p>
      </dgm:t>
    </dgm:pt>
    <dgm:pt modelId="{CFCCD241-0C32-47E4-B8D6-20DBA6CA1ACA}">
      <dgm:prSet phldrT="[Text]"/>
      <dgm:spPr/>
      <dgm:t>
        <a:bodyPr/>
        <a:lstStyle/>
        <a:p>
          <a:r>
            <a:rPr lang="en-US" dirty="0"/>
            <a:t>Compiler</a:t>
          </a:r>
        </a:p>
      </dgm:t>
    </dgm:pt>
    <dgm:pt modelId="{7E5CBD37-ABF2-4796-AC94-82AFBBD3318B}" type="parTrans" cxnId="{0913C875-0B28-439C-BD6D-1B2F46273FB8}">
      <dgm:prSet/>
      <dgm:spPr/>
      <dgm:t>
        <a:bodyPr/>
        <a:lstStyle/>
        <a:p>
          <a:endParaRPr lang="en-US"/>
        </a:p>
      </dgm:t>
    </dgm:pt>
    <dgm:pt modelId="{C495EC1D-C289-4C49-B569-96E46697EE04}" type="sibTrans" cxnId="{0913C875-0B28-439C-BD6D-1B2F46273FB8}">
      <dgm:prSet/>
      <dgm:spPr/>
      <dgm:t>
        <a:bodyPr/>
        <a:lstStyle/>
        <a:p>
          <a:endParaRPr lang="en-US"/>
        </a:p>
      </dgm:t>
    </dgm:pt>
    <dgm:pt modelId="{53EBFFF0-09EC-4716-A31C-7344966D7D32}">
      <dgm:prSet phldrT="[Text]"/>
      <dgm:spPr/>
      <dgm:t>
        <a:bodyPr/>
        <a:lstStyle/>
        <a:p>
          <a:r>
            <a:rPr lang="en-US" dirty="0"/>
            <a:t>Takes source code, translates it all to build an executable machine code program</a:t>
          </a:r>
        </a:p>
      </dgm:t>
    </dgm:pt>
    <dgm:pt modelId="{7E823795-3499-4957-B8C0-AF9CF64F6BE4}" type="parTrans" cxnId="{B132471F-D74F-49CA-8DE9-501833CEAB41}">
      <dgm:prSet/>
      <dgm:spPr/>
      <dgm:t>
        <a:bodyPr/>
        <a:lstStyle/>
        <a:p>
          <a:endParaRPr lang="en-US"/>
        </a:p>
      </dgm:t>
    </dgm:pt>
    <dgm:pt modelId="{CAB9172E-7372-418C-A899-C12CFA063EFC}" type="sibTrans" cxnId="{B132471F-D74F-49CA-8DE9-501833CEAB41}">
      <dgm:prSet/>
      <dgm:spPr/>
      <dgm:t>
        <a:bodyPr/>
        <a:lstStyle/>
        <a:p>
          <a:endParaRPr lang="en-US"/>
        </a:p>
      </dgm:t>
    </dgm:pt>
    <dgm:pt modelId="{4A55EEFC-EECD-41E1-A27D-2EB4CE212CBA}" type="pres">
      <dgm:prSet presAssocID="{AE95E145-AE79-48AD-A565-4976A3EDC0F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B1BB3E5-1938-46F9-A620-0C9927931749}" type="pres">
      <dgm:prSet presAssocID="{F6188890-5D2D-4EAC-B4F4-13FD8FAAB2DF}" presName="vertOne" presStyleCnt="0"/>
      <dgm:spPr/>
    </dgm:pt>
    <dgm:pt modelId="{38901B31-2AF2-4B25-944B-0731272E425A}" type="pres">
      <dgm:prSet presAssocID="{F6188890-5D2D-4EAC-B4F4-13FD8FAAB2DF}" presName="txOne" presStyleLbl="node0" presStyleIdx="0" presStyleCnt="1">
        <dgm:presLayoutVars>
          <dgm:chPref val="3"/>
        </dgm:presLayoutVars>
      </dgm:prSet>
      <dgm:spPr/>
    </dgm:pt>
    <dgm:pt modelId="{4F1645D2-F765-4D8D-B457-8A32A539C9F1}" type="pres">
      <dgm:prSet presAssocID="{F6188890-5D2D-4EAC-B4F4-13FD8FAAB2DF}" presName="parTransOne" presStyleCnt="0"/>
      <dgm:spPr/>
    </dgm:pt>
    <dgm:pt modelId="{3C4A3922-34DD-4BB7-9873-0D4130B0937D}" type="pres">
      <dgm:prSet presAssocID="{F6188890-5D2D-4EAC-B4F4-13FD8FAAB2DF}" presName="horzOne" presStyleCnt="0"/>
      <dgm:spPr/>
    </dgm:pt>
    <dgm:pt modelId="{EFC93EFF-E3BA-4747-84C5-9651CD4E4613}" type="pres">
      <dgm:prSet presAssocID="{ACB66653-A83E-4177-BB53-67E9145780D9}" presName="vertTwo" presStyleCnt="0"/>
      <dgm:spPr/>
    </dgm:pt>
    <dgm:pt modelId="{C014E825-3A56-47CB-842C-E3C277B5F523}" type="pres">
      <dgm:prSet presAssocID="{ACB66653-A83E-4177-BB53-67E9145780D9}" presName="txTwo" presStyleLbl="node2" presStyleIdx="0" presStyleCnt="3">
        <dgm:presLayoutVars>
          <dgm:chPref val="3"/>
        </dgm:presLayoutVars>
      </dgm:prSet>
      <dgm:spPr/>
    </dgm:pt>
    <dgm:pt modelId="{116A596F-9FED-4335-AE14-2213870F6C04}" type="pres">
      <dgm:prSet presAssocID="{ACB66653-A83E-4177-BB53-67E9145780D9}" presName="parTransTwo" presStyleCnt="0"/>
      <dgm:spPr/>
    </dgm:pt>
    <dgm:pt modelId="{065BE5F9-9638-4857-84E2-9E1959F4113F}" type="pres">
      <dgm:prSet presAssocID="{ACB66653-A83E-4177-BB53-67E9145780D9}" presName="horzTwo" presStyleCnt="0"/>
      <dgm:spPr/>
    </dgm:pt>
    <dgm:pt modelId="{62F3275F-F328-4D40-9911-3C57DEE85168}" type="pres">
      <dgm:prSet presAssocID="{02342820-8FFF-42DC-A634-C8CB94A076FA}" presName="vertThree" presStyleCnt="0"/>
      <dgm:spPr/>
    </dgm:pt>
    <dgm:pt modelId="{D99ABF40-715A-4AA7-8575-B2C9A25883B1}" type="pres">
      <dgm:prSet presAssocID="{02342820-8FFF-42DC-A634-C8CB94A076FA}" presName="txThree" presStyleLbl="node3" presStyleIdx="0" presStyleCnt="6">
        <dgm:presLayoutVars>
          <dgm:chPref val="3"/>
        </dgm:presLayoutVars>
      </dgm:prSet>
      <dgm:spPr/>
    </dgm:pt>
    <dgm:pt modelId="{B7E5C98C-BC59-468E-A467-74D4EC4A09F1}" type="pres">
      <dgm:prSet presAssocID="{02342820-8FFF-42DC-A634-C8CB94A076FA}" presName="horzThree" presStyleCnt="0"/>
      <dgm:spPr/>
    </dgm:pt>
    <dgm:pt modelId="{3519B29E-94A3-4A2A-9575-BBE9FDA4BE7D}" type="pres">
      <dgm:prSet presAssocID="{F71CEEC7-5D15-4E81-99CA-77A70E68C13E}" presName="sibSpaceThree" presStyleCnt="0"/>
      <dgm:spPr/>
    </dgm:pt>
    <dgm:pt modelId="{4AC48131-8914-499C-817B-B42B3DF7AE06}" type="pres">
      <dgm:prSet presAssocID="{6F40C161-82EC-4B2D-9E47-40796F5594EF}" presName="vertThree" presStyleCnt="0"/>
      <dgm:spPr/>
    </dgm:pt>
    <dgm:pt modelId="{A27F9D4C-D01D-465F-8E07-FA2FA989D862}" type="pres">
      <dgm:prSet presAssocID="{6F40C161-82EC-4B2D-9E47-40796F5594EF}" presName="txThree" presStyleLbl="node3" presStyleIdx="1" presStyleCnt="6">
        <dgm:presLayoutVars>
          <dgm:chPref val="3"/>
        </dgm:presLayoutVars>
      </dgm:prSet>
      <dgm:spPr/>
    </dgm:pt>
    <dgm:pt modelId="{F4BF5E6F-BDB8-406C-BC10-6213A7DC3902}" type="pres">
      <dgm:prSet presAssocID="{6F40C161-82EC-4B2D-9E47-40796F5594EF}" presName="horzThree" presStyleCnt="0"/>
      <dgm:spPr/>
    </dgm:pt>
    <dgm:pt modelId="{1742C6F6-D0F2-4F69-BD92-9E6D0C7C42BA}" type="pres">
      <dgm:prSet presAssocID="{BD7B80F8-D098-45C0-9D5E-BF03504EEC61}" presName="sibSpaceTwo" presStyleCnt="0"/>
      <dgm:spPr/>
    </dgm:pt>
    <dgm:pt modelId="{C1D98A39-CF24-41E7-B828-AFB5F259D830}" type="pres">
      <dgm:prSet presAssocID="{7F75FD76-61D5-4D1E-BD2C-8A3C9914E605}" presName="vertTwo" presStyleCnt="0"/>
      <dgm:spPr/>
    </dgm:pt>
    <dgm:pt modelId="{E44177BE-4389-41C3-B52F-CAB7BB7D48EA}" type="pres">
      <dgm:prSet presAssocID="{7F75FD76-61D5-4D1E-BD2C-8A3C9914E605}" presName="txTwo" presStyleLbl="node2" presStyleIdx="1" presStyleCnt="3">
        <dgm:presLayoutVars>
          <dgm:chPref val="3"/>
        </dgm:presLayoutVars>
      </dgm:prSet>
      <dgm:spPr/>
    </dgm:pt>
    <dgm:pt modelId="{C2B90EE4-0E4B-4806-8E1F-78DA2D3DC127}" type="pres">
      <dgm:prSet presAssocID="{7F75FD76-61D5-4D1E-BD2C-8A3C9914E605}" presName="parTransTwo" presStyleCnt="0"/>
      <dgm:spPr/>
    </dgm:pt>
    <dgm:pt modelId="{D302A690-649C-4AD2-B74D-D242A02A3EC5}" type="pres">
      <dgm:prSet presAssocID="{7F75FD76-61D5-4D1E-BD2C-8A3C9914E605}" presName="horzTwo" presStyleCnt="0"/>
      <dgm:spPr/>
    </dgm:pt>
    <dgm:pt modelId="{62706058-1E94-4627-864F-74383C85F60D}" type="pres">
      <dgm:prSet presAssocID="{510C7551-44A3-476D-AA90-A1225DF7ACEE}" presName="vertThree" presStyleCnt="0"/>
      <dgm:spPr/>
    </dgm:pt>
    <dgm:pt modelId="{9E7C3871-D756-4BBE-AECF-C08A140AC874}" type="pres">
      <dgm:prSet presAssocID="{510C7551-44A3-476D-AA90-A1225DF7ACEE}" presName="txThree" presStyleLbl="node3" presStyleIdx="2" presStyleCnt="6">
        <dgm:presLayoutVars>
          <dgm:chPref val="3"/>
        </dgm:presLayoutVars>
      </dgm:prSet>
      <dgm:spPr/>
    </dgm:pt>
    <dgm:pt modelId="{BF50CE27-17AD-4B25-8A5E-99C620F3F2CC}" type="pres">
      <dgm:prSet presAssocID="{510C7551-44A3-476D-AA90-A1225DF7ACEE}" presName="horzThree" presStyleCnt="0"/>
      <dgm:spPr/>
    </dgm:pt>
    <dgm:pt modelId="{BBB70F94-26A4-4218-B5C8-06E30C9B28C2}" type="pres">
      <dgm:prSet presAssocID="{35EE6DCB-8A00-4936-AFF7-F3810FF73B9E}" presName="sibSpaceThree" presStyleCnt="0"/>
      <dgm:spPr/>
    </dgm:pt>
    <dgm:pt modelId="{90D68D9B-DB62-4438-87C7-45663528524A}" type="pres">
      <dgm:prSet presAssocID="{53695230-356C-4702-844E-EDA452A350F1}" presName="vertThree" presStyleCnt="0"/>
      <dgm:spPr/>
    </dgm:pt>
    <dgm:pt modelId="{61D3B64D-B4C5-4A80-A486-D7A5F4A0BABF}" type="pres">
      <dgm:prSet presAssocID="{53695230-356C-4702-844E-EDA452A350F1}" presName="txThree" presStyleLbl="node3" presStyleIdx="3" presStyleCnt="6">
        <dgm:presLayoutVars>
          <dgm:chPref val="3"/>
        </dgm:presLayoutVars>
      </dgm:prSet>
      <dgm:spPr/>
    </dgm:pt>
    <dgm:pt modelId="{7CFD306A-2730-4AC7-9B27-D78F2AAAB792}" type="pres">
      <dgm:prSet presAssocID="{53695230-356C-4702-844E-EDA452A350F1}" presName="horzThree" presStyleCnt="0"/>
      <dgm:spPr/>
    </dgm:pt>
    <dgm:pt modelId="{00233381-9DB6-46B8-B9CC-C3EEF038B357}" type="pres">
      <dgm:prSet presAssocID="{AD48DFEB-2341-4B33-AC19-3AEADEDA28FD}" presName="sibSpaceTwo" presStyleCnt="0"/>
      <dgm:spPr/>
    </dgm:pt>
    <dgm:pt modelId="{354D1E43-DC7F-4C5A-88BC-5F97D032901B}" type="pres">
      <dgm:prSet presAssocID="{CFCCD241-0C32-47E4-B8D6-20DBA6CA1ACA}" presName="vertTwo" presStyleCnt="0"/>
      <dgm:spPr/>
    </dgm:pt>
    <dgm:pt modelId="{E1136E89-B6A0-4733-8020-5D9459ECBE40}" type="pres">
      <dgm:prSet presAssocID="{CFCCD241-0C32-47E4-B8D6-20DBA6CA1ACA}" presName="txTwo" presStyleLbl="node2" presStyleIdx="2" presStyleCnt="3">
        <dgm:presLayoutVars>
          <dgm:chPref val="3"/>
        </dgm:presLayoutVars>
      </dgm:prSet>
      <dgm:spPr/>
    </dgm:pt>
    <dgm:pt modelId="{EF745C6C-2D7E-4079-8E67-5F57FC4F2963}" type="pres">
      <dgm:prSet presAssocID="{CFCCD241-0C32-47E4-B8D6-20DBA6CA1ACA}" presName="parTransTwo" presStyleCnt="0"/>
      <dgm:spPr/>
    </dgm:pt>
    <dgm:pt modelId="{D9F3E0CA-9330-44E2-ABA0-9CE77B20B299}" type="pres">
      <dgm:prSet presAssocID="{CFCCD241-0C32-47E4-B8D6-20DBA6CA1ACA}" presName="horzTwo" presStyleCnt="0"/>
      <dgm:spPr/>
    </dgm:pt>
    <dgm:pt modelId="{0233D66A-FA53-47A7-A070-6BB2CDCEAFAA}" type="pres">
      <dgm:prSet presAssocID="{53EBFFF0-09EC-4716-A31C-7344966D7D32}" presName="vertThree" presStyleCnt="0"/>
      <dgm:spPr/>
    </dgm:pt>
    <dgm:pt modelId="{731F68E5-52DF-438E-AF5E-67891CF57AE4}" type="pres">
      <dgm:prSet presAssocID="{53EBFFF0-09EC-4716-A31C-7344966D7D32}" presName="txThree" presStyleLbl="node3" presStyleIdx="4" presStyleCnt="6">
        <dgm:presLayoutVars>
          <dgm:chPref val="3"/>
        </dgm:presLayoutVars>
      </dgm:prSet>
      <dgm:spPr/>
    </dgm:pt>
    <dgm:pt modelId="{3588C55C-4379-4301-8C60-6E19F9BA69FB}" type="pres">
      <dgm:prSet presAssocID="{53EBFFF0-09EC-4716-A31C-7344966D7D32}" presName="horzThree" presStyleCnt="0"/>
      <dgm:spPr/>
    </dgm:pt>
    <dgm:pt modelId="{D05A3E94-8C93-498E-92ED-C05CEFABAE93}" type="pres">
      <dgm:prSet presAssocID="{CAB9172E-7372-418C-A899-C12CFA063EFC}" presName="sibSpaceThree" presStyleCnt="0"/>
      <dgm:spPr/>
    </dgm:pt>
    <dgm:pt modelId="{9C120E63-9D59-4883-9B46-E2127A05E66C}" type="pres">
      <dgm:prSet presAssocID="{C2ED23D1-9A2C-4E5C-9F58-53EA41B98F0C}" presName="vertThree" presStyleCnt="0"/>
      <dgm:spPr/>
    </dgm:pt>
    <dgm:pt modelId="{C9853E19-7D59-4928-BB7C-4B45C1C06916}" type="pres">
      <dgm:prSet presAssocID="{C2ED23D1-9A2C-4E5C-9F58-53EA41B98F0C}" presName="txThree" presStyleLbl="node3" presStyleIdx="5" presStyleCnt="6">
        <dgm:presLayoutVars>
          <dgm:chPref val="3"/>
        </dgm:presLayoutVars>
      </dgm:prSet>
      <dgm:spPr/>
    </dgm:pt>
    <dgm:pt modelId="{80FF7AFB-B39E-476C-A0F4-7596D3C4EE57}" type="pres">
      <dgm:prSet presAssocID="{C2ED23D1-9A2C-4E5C-9F58-53EA41B98F0C}" presName="horzThree" presStyleCnt="0"/>
      <dgm:spPr/>
    </dgm:pt>
  </dgm:ptLst>
  <dgm:cxnLst>
    <dgm:cxn modelId="{757904E1-2D11-4A12-8468-FB662BD2975C}" srcId="{CFCCD241-0C32-47E4-B8D6-20DBA6CA1ACA}" destId="{C2ED23D1-9A2C-4E5C-9F58-53EA41B98F0C}" srcOrd="1" destOrd="0" parTransId="{A9633672-EA56-4030-9A71-083A25D921F6}" sibTransId="{BA1773AE-AE6F-450A-BA22-BEBE0963D2A2}"/>
    <dgm:cxn modelId="{AF9E3CD4-13B1-46F0-BF72-295E0F448468}" type="presOf" srcId="{53695230-356C-4702-844E-EDA452A350F1}" destId="{61D3B64D-B4C5-4A80-A486-D7A5F4A0BABF}" srcOrd="0" destOrd="0" presId="urn:microsoft.com/office/officeart/2005/8/layout/hierarchy4"/>
    <dgm:cxn modelId="{0ED33D3C-888D-40F1-8402-7B6DF156FC30}" srcId="{F6188890-5D2D-4EAC-B4F4-13FD8FAAB2DF}" destId="{7F75FD76-61D5-4D1E-BD2C-8A3C9914E605}" srcOrd="1" destOrd="0" parTransId="{F8F9F76F-BDB0-4F6C-8F80-47BE128AE638}" sibTransId="{AD48DFEB-2341-4B33-AC19-3AEADEDA28FD}"/>
    <dgm:cxn modelId="{DB2E789E-1BBB-47D2-A660-6FCC8E396698}" srcId="{ACB66653-A83E-4177-BB53-67E9145780D9}" destId="{02342820-8FFF-42DC-A634-C8CB94A076FA}" srcOrd="0" destOrd="0" parTransId="{211D6D05-821A-4BBC-9ADE-787D621E5F7E}" sibTransId="{F71CEEC7-5D15-4E81-99CA-77A70E68C13E}"/>
    <dgm:cxn modelId="{50B18B12-B7BF-47FE-948C-D4091DBDDF4F}" srcId="{ACB66653-A83E-4177-BB53-67E9145780D9}" destId="{6F40C161-82EC-4B2D-9E47-40796F5594EF}" srcOrd="1" destOrd="0" parTransId="{2B5A72FB-9E46-4CD9-9357-7CE34AE9B673}" sibTransId="{D46CFDAB-04B2-44F2-961C-C7A1EEA1E8B4}"/>
    <dgm:cxn modelId="{7D2299BA-8580-44ED-AF64-B274E1198771}" type="presOf" srcId="{6F40C161-82EC-4B2D-9E47-40796F5594EF}" destId="{A27F9D4C-D01D-465F-8E07-FA2FA989D862}" srcOrd="0" destOrd="0" presId="urn:microsoft.com/office/officeart/2005/8/layout/hierarchy4"/>
    <dgm:cxn modelId="{62D0E1B3-FEC3-417A-82D4-6D566D8722ED}" type="presOf" srcId="{ACB66653-A83E-4177-BB53-67E9145780D9}" destId="{C014E825-3A56-47CB-842C-E3C277B5F523}" srcOrd="0" destOrd="0" presId="urn:microsoft.com/office/officeart/2005/8/layout/hierarchy4"/>
    <dgm:cxn modelId="{0EE2B13A-76F5-400E-98AF-12E62B792C78}" srcId="{F6188890-5D2D-4EAC-B4F4-13FD8FAAB2DF}" destId="{ACB66653-A83E-4177-BB53-67E9145780D9}" srcOrd="0" destOrd="0" parTransId="{EF8D70D5-5B86-4A2B-B91F-A80B0D31D77B}" sibTransId="{BD7B80F8-D098-45C0-9D5E-BF03504EEC61}"/>
    <dgm:cxn modelId="{B132471F-D74F-49CA-8DE9-501833CEAB41}" srcId="{CFCCD241-0C32-47E4-B8D6-20DBA6CA1ACA}" destId="{53EBFFF0-09EC-4716-A31C-7344966D7D32}" srcOrd="0" destOrd="0" parTransId="{7E823795-3499-4957-B8C0-AF9CF64F6BE4}" sibTransId="{CAB9172E-7372-418C-A899-C12CFA063EFC}"/>
    <dgm:cxn modelId="{33B03E74-B1FF-415C-8943-B5BF05A86392}" type="presOf" srcId="{F6188890-5D2D-4EAC-B4F4-13FD8FAAB2DF}" destId="{38901B31-2AF2-4B25-944B-0731272E425A}" srcOrd="0" destOrd="0" presId="urn:microsoft.com/office/officeart/2005/8/layout/hierarchy4"/>
    <dgm:cxn modelId="{69205176-9408-45C8-9AF7-D0421E05FFAA}" type="presOf" srcId="{53EBFFF0-09EC-4716-A31C-7344966D7D32}" destId="{731F68E5-52DF-438E-AF5E-67891CF57AE4}" srcOrd="0" destOrd="0" presId="urn:microsoft.com/office/officeart/2005/8/layout/hierarchy4"/>
    <dgm:cxn modelId="{7E9FE741-BC92-4D7D-A1A5-20FAE00026CA}" type="presOf" srcId="{CFCCD241-0C32-47E4-B8D6-20DBA6CA1ACA}" destId="{E1136E89-B6A0-4733-8020-5D9459ECBE40}" srcOrd="0" destOrd="0" presId="urn:microsoft.com/office/officeart/2005/8/layout/hierarchy4"/>
    <dgm:cxn modelId="{AD20F06A-6828-4B3D-B5EA-573AC1AA4E15}" srcId="{7F75FD76-61D5-4D1E-BD2C-8A3C9914E605}" destId="{510C7551-44A3-476D-AA90-A1225DF7ACEE}" srcOrd="0" destOrd="0" parTransId="{F3716166-13B1-4C59-9F78-5F3737B0D591}" sibTransId="{35EE6DCB-8A00-4936-AFF7-F3810FF73B9E}"/>
    <dgm:cxn modelId="{0808537D-C58A-4007-B598-8D18BE445A77}" type="presOf" srcId="{C2ED23D1-9A2C-4E5C-9F58-53EA41B98F0C}" destId="{C9853E19-7D59-4928-BB7C-4B45C1C06916}" srcOrd="0" destOrd="0" presId="urn:microsoft.com/office/officeart/2005/8/layout/hierarchy4"/>
    <dgm:cxn modelId="{079446DD-E825-403C-A00A-E9F8DF49B9AA}" type="presOf" srcId="{7F75FD76-61D5-4D1E-BD2C-8A3C9914E605}" destId="{E44177BE-4389-41C3-B52F-CAB7BB7D48EA}" srcOrd="0" destOrd="0" presId="urn:microsoft.com/office/officeart/2005/8/layout/hierarchy4"/>
    <dgm:cxn modelId="{F6DE50D1-8059-45C1-BFC4-241AC39CD033}" type="presOf" srcId="{510C7551-44A3-476D-AA90-A1225DF7ACEE}" destId="{9E7C3871-D756-4BBE-AECF-C08A140AC874}" srcOrd="0" destOrd="0" presId="urn:microsoft.com/office/officeart/2005/8/layout/hierarchy4"/>
    <dgm:cxn modelId="{718F2483-ACD8-4AF8-A5F7-F7363B45FCFE}" srcId="{AE95E145-AE79-48AD-A565-4976A3EDC0F8}" destId="{F6188890-5D2D-4EAC-B4F4-13FD8FAAB2DF}" srcOrd="0" destOrd="0" parTransId="{6F77D729-CDBD-45ED-9515-17E25D2AFC75}" sibTransId="{F7CECA1A-32BC-4005-A39D-E977DF9465EC}"/>
    <dgm:cxn modelId="{0913C875-0B28-439C-BD6D-1B2F46273FB8}" srcId="{F6188890-5D2D-4EAC-B4F4-13FD8FAAB2DF}" destId="{CFCCD241-0C32-47E4-B8D6-20DBA6CA1ACA}" srcOrd="2" destOrd="0" parTransId="{7E5CBD37-ABF2-4796-AC94-82AFBBD3318B}" sibTransId="{C495EC1D-C289-4C49-B569-96E46697EE04}"/>
    <dgm:cxn modelId="{A33A4D60-BDA8-4D1B-A159-F65FC365FF95}" srcId="{7F75FD76-61D5-4D1E-BD2C-8A3C9914E605}" destId="{53695230-356C-4702-844E-EDA452A350F1}" srcOrd="1" destOrd="0" parTransId="{6411BD62-604D-4946-A774-8F8A572A6E82}" sibTransId="{53CC9052-8A65-4C05-A0EA-1D958840D9F1}"/>
    <dgm:cxn modelId="{E9D2FA73-4266-402C-B540-D2958FA042C1}" type="presOf" srcId="{02342820-8FFF-42DC-A634-C8CB94A076FA}" destId="{D99ABF40-715A-4AA7-8575-B2C9A25883B1}" srcOrd="0" destOrd="0" presId="urn:microsoft.com/office/officeart/2005/8/layout/hierarchy4"/>
    <dgm:cxn modelId="{5905E8F0-E4F0-4B68-824F-4F586817B565}" type="presOf" srcId="{AE95E145-AE79-48AD-A565-4976A3EDC0F8}" destId="{4A55EEFC-EECD-41E1-A27D-2EB4CE212CBA}" srcOrd="0" destOrd="0" presId="urn:microsoft.com/office/officeart/2005/8/layout/hierarchy4"/>
    <dgm:cxn modelId="{95570167-BD62-4889-9735-D744896C7B52}" type="presParOf" srcId="{4A55EEFC-EECD-41E1-A27D-2EB4CE212CBA}" destId="{BB1BB3E5-1938-46F9-A620-0C9927931749}" srcOrd="0" destOrd="0" presId="urn:microsoft.com/office/officeart/2005/8/layout/hierarchy4"/>
    <dgm:cxn modelId="{1701600F-DD4E-40E2-B343-25B6360B0B8A}" type="presParOf" srcId="{BB1BB3E5-1938-46F9-A620-0C9927931749}" destId="{38901B31-2AF2-4B25-944B-0731272E425A}" srcOrd="0" destOrd="0" presId="urn:microsoft.com/office/officeart/2005/8/layout/hierarchy4"/>
    <dgm:cxn modelId="{A824AB95-7E26-4F1D-B845-58669044ACCD}" type="presParOf" srcId="{BB1BB3E5-1938-46F9-A620-0C9927931749}" destId="{4F1645D2-F765-4D8D-B457-8A32A539C9F1}" srcOrd="1" destOrd="0" presId="urn:microsoft.com/office/officeart/2005/8/layout/hierarchy4"/>
    <dgm:cxn modelId="{FA311244-B008-4964-9C36-96F5F5A3CBDC}" type="presParOf" srcId="{BB1BB3E5-1938-46F9-A620-0C9927931749}" destId="{3C4A3922-34DD-4BB7-9873-0D4130B0937D}" srcOrd="2" destOrd="0" presId="urn:microsoft.com/office/officeart/2005/8/layout/hierarchy4"/>
    <dgm:cxn modelId="{1C6B4F8C-CB1B-4BE3-B90E-8247F2238EE7}" type="presParOf" srcId="{3C4A3922-34DD-4BB7-9873-0D4130B0937D}" destId="{EFC93EFF-E3BA-4747-84C5-9651CD4E4613}" srcOrd="0" destOrd="0" presId="urn:microsoft.com/office/officeart/2005/8/layout/hierarchy4"/>
    <dgm:cxn modelId="{47B0D3D5-D204-4CC6-A723-8000D773AC1B}" type="presParOf" srcId="{EFC93EFF-E3BA-4747-84C5-9651CD4E4613}" destId="{C014E825-3A56-47CB-842C-E3C277B5F523}" srcOrd="0" destOrd="0" presId="urn:microsoft.com/office/officeart/2005/8/layout/hierarchy4"/>
    <dgm:cxn modelId="{B47D7A22-0AF8-414D-B305-C27D2989E9B5}" type="presParOf" srcId="{EFC93EFF-E3BA-4747-84C5-9651CD4E4613}" destId="{116A596F-9FED-4335-AE14-2213870F6C04}" srcOrd="1" destOrd="0" presId="urn:microsoft.com/office/officeart/2005/8/layout/hierarchy4"/>
    <dgm:cxn modelId="{1605E993-99DB-4F15-8FBF-BDB5E290D87D}" type="presParOf" srcId="{EFC93EFF-E3BA-4747-84C5-9651CD4E4613}" destId="{065BE5F9-9638-4857-84E2-9E1959F4113F}" srcOrd="2" destOrd="0" presId="urn:microsoft.com/office/officeart/2005/8/layout/hierarchy4"/>
    <dgm:cxn modelId="{64C1D159-27D5-499D-AA29-2DFBC06085C3}" type="presParOf" srcId="{065BE5F9-9638-4857-84E2-9E1959F4113F}" destId="{62F3275F-F328-4D40-9911-3C57DEE85168}" srcOrd="0" destOrd="0" presId="urn:microsoft.com/office/officeart/2005/8/layout/hierarchy4"/>
    <dgm:cxn modelId="{69EE905C-E495-40EB-99ED-2B63670D7B63}" type="presParOf" srcId="{62F3275F-F328-4D40-9911-3C57DEE85168}" destId="{D99ABF40-715A-4AA7-8575-B2C9A25883B1}" srcOrd="0" destOrd="0" presId="urn:microsoft.com/office/officeart/2005/8/layout/hierarchy4"/>
    <dgm:cxn modelId="{E8CBD305-B73D-4197-A7B5-422598709E79}" type="presParOf" srcId="{62F3275F-F328-4D40-9911-3C57DEE85168}" destId="{B7E5C98C-BC59-468E-A467-74D4EC4A09F1}" srcOrd="1" destOrd="0" presId="urn:microsoft.com/office/officeart/2005/8/layout/hierarchy4"/>
    <dgm:cxn modelId="{F63D7E03-8C91-46A2-9579-E79961D81E18}" type="presParOf" srcId="{065BE5F9-9638-4857-84E2-9E1959F4113F}" destId="{3519B29E-94A3-4A2A-9575-BBE9FDA4BE7D}" srcOrd="1" destOrd="0" presId="urn:microsoft.com/office/officeart/2005/8/layout/hierarchy4"/>
    <dgm:cxn modelId="{F9C9F83F-1A39-4210-9EA0-BBCAAEA7015C}" type="presParOf" srcId="{065BE5F9-9638-4857-84E2-9E1959F4113F}" destId="{4AC48131-8914-499C-817B-B42B3DF7AE06}" srcOrd="2" destOrd="0" presId="urn:microsoft.com/office/officeart/2005/8/layout/hierarchy4"/>
    <dgm:cxn modelId="{5F58AEEE-F67C-4274-884C-AEFA9E35AFFC}" type="presParOf" srcId="{4AC48131-8914-499C-817B-B42B3DF7AE06}" destId="{A27F9D4C-D01D-465F-8E07-FA2FA989D862}" srcOrd="0" destOrd="0" presId="urn:microsoft.com/office/officeart/2005/8/layout/hierarchy4"/>
    <dgm:cxn modelId="{FFEAFF3A-EE20-41C7-916A-868CDE656B51}" type="presParOf" srcId="{4AC48131-8914-499C-817B-B42B3DF7AE06}" destId="{F4BF5E6F-BDB8-406C-BC10-6213A7DC3902}" srcOrd="1" destOrd="0" presId="urn:microsoft.com/office/officeart/2005/8/layout/hierarchy4"/>
    <dgm:cxn modelId="{B53992EE-A5E2-4A70-A499-0123CFC94104}" type="presParOf" srcId="{3C4A3922-34DD-4BB7-9873-0D4130B0937D}" destId="{1742C6F6-D0F2-4F69-BD92-9E6D0C7C42BA}" srcOrd="1" destOrd="0" presId="urn:microsoft.com/office/officeart/2005/8/layout/hierarchy4"/>
    <dgm:cxn modelId="{820A9BBC-22F9-45E0-9E90-FF408899386F}" type="presParOf" srcId="{3C4A3922-34DD-4BB7-9873-0D4130B0937D}" destId="{C1D98A39-CF24-41E7-B828-AFB5F259D830}" srcOrd="2" destOrd="0" presId="urn:microsoft.com/office/officeart/2005/8/layout/hierarchy4"/>
    <dgm:cxn modelId="{6DE559A2-ECA4-4D38-AACF-7DF724CC839D}" type="presParOf" srcId="{C1D98A39-CF24-41E7-B828-AFB5F259D830}" destId="{E44177BE-4389-41C3-B52F-CAB7BB7D48EA}" srcOrd="0" destOrd="0" presId="urn:microsoft.com/office/officeart/2005/8/layout/hierarchy4"/>
    <dgm:cxn modelId="{65ADE8DF-A2AC-454E-9ECC-A041E1A48554}" type="presParOf" srcId="{C1D98A39-CF24-41E7-B828-AFB5F259D830}" destId="{C2B90EE4-0E4B-4806-8E1F-78DA2D3DC127}" srcOrd="1" destOrd="0" presId="urn:microsoft.com/office/officeart/2005/8/layout/hierarchy4"/>
    <dgm:cxn modelId="{0AC16F09-E7D9-4E69-B16B-E2AA5891AD1C}" type="presParOf" srcId="{C1D98A39-CF24-41E7-B828-AFB5F259D830}" destId="{D302A690-649C-4AD2-B74D-D242A02A3EC5}" srcOrd="2" destOrd="0" presId="urn:microsoft.com/office/officeart/2005/8/layout/hierarchy4"/>
    <dgm:cxn modelId="{C79052C6-8205-40FE-977C-6E891E6FD9DA}" type="presParOf" srcId="{D302A690-649C-4AD2-B74D-D242A02A3EC5}" destId="{62706058-1E94-4627-864F-74383C85F60D}" srcOrd="0" destOrd="0" presId="urn:microsoft.com/office/officeart/2005/8/layout/hierarchy4"/>
    <dgm:cxn modelId="{339745D4-8C03-47CE-BA66-177425EBAF2C}" type="presParOf" srcId="{62706058-1E94-4627-864F-74383C85F60D}" destId="{9E7C3871-D756-4BBE-AECF-C08A140AC874}" srcOrd="0" destOrd="0" presId="urn:microsoft.com/office/officeart/2005/8/layout/hierarchy4"/>
    <dgm:cxn modelId="{F2ED37C4-01D2-42EE-960C-F32141260A9A}" type="presParOf" srcId="{62706058-1E94-4627-864F-74383C85F60D}" destId="{BF50CE27-17AD-4B25-8A5E-99C620F3F2CC}" srcOrd="1" destOrd="0" presId="urn:microsoft.com/office/officeart/2005/8/layout/hierarchy4"/>
    <dgm:cxn modelId="{135D58DD-FE6B-49BB-9302-53F5F201B578}" type="presParOf" srcId="{D302A690-649C-4AD2-B74D-D242A02A3EC5}" destId="{BBB70F94-26A4-4218-B5C8-06E30C9B28C2}" srcOrd="1" destOrd="0" presId="urn:microsoft.com/office/officeart/2005/8/layout/hierarchy4"/>
    <dgm:cxn modelId="{E7591F25-FE32-46E0-BCDD-37EC03EE616F}" type="presParOf" srcId="{D302A690-649C-4AD2-B74D-D242A02A3EC5}" destId="{90D68D9B-DB62-4438-87C7-45663528524A}" srcOrd="2" destOrd="0" presId="urn:microsoft.com/office/officeart/2005/8/layout/hierarchy4"/>
    <dgm:cxn modelId="{1B378053-34C5-411B-891E-AB83CECF2B64}" type="presParOf" srcId="{90D68D9B-DB62-4438-87C7-45663528524A}" destId="{61D3B64D-B4C5-4A80-A486-D7A5F4A0BABF}" srcOrd="0" destOrd="0" presId="urn:microsoft.com/office/officeart/2005/8/layout/hierarchy4"/>
    <dgm:cxn modelId="{0B849A0B-61CC-48D5-A58A-527BEDE5C431}" type="presParOf" srcId="{90D68D9B-DB62-4438-87C7-45663528524A}" destId="{7CFD306A-2730-4AC7-9B27-D78F2AAAB792}" srcOrd="1" destOrd="0" presId="urn:microsoft.com/office/officeart/2005/8/layout/hierarchy4"/>
    <dgm:cxn modelId="{20008EB4-125A-4C38-BB1C-705AA7B2D90D}" type="presParOf" srcId="{3C4A3922-34DD-4BB7-9873-0D4130B0937D}" destId="{00233381-9DB6-46B8-B9CC-C3EEF038B357}" srcOrd="3" destOrd="0" presId="urn:microsoft.com/office/officeart/2005/8/layout/hierarchy4"/>
    <dgm:cxn modelId="{82B2DAB1-3565-4F68-B993-167494C46E5A}" type="presParOf" srcId="{3C4A3922-34DD-4BB7-9873-0D4130B0937D}" destId="{354D1E43-DC7F-4C5A-88BC-5F97D032901B}" srcOrd="4" destOrd="0" presId="urn:microsoft.com/office/officeart/2005/8/layout/hierarchy4"/>
    <dgm:cxn modelId="{953DE380-1A0D-4DA7-B882-88C6598CE818}" type="presParOf" srcId="{354D1E43-DC7F-4C5A-88BC-5F97D032901B}" destId="{E1136E89-B6A0-4733-8020-5D9459ECBE40}" srcOrd="0" destOrd="0" presId="urn:microsoft.com/office/officeart/2005/8/layout/hierarchy4"/>
    <dgm:cxn modelId="{9289EFD8-7AA7-46D0-B58A-8AEAA75FBB9B}" type="presParOf" srcId="{354D1E43-DC7F-4C5A-88BC-5F97D032901B}" destId="{EF745C6C-2D7E-4079-8E67-5F57FC4F2963}" srcOrd="1" destOrd="0" presId="urn:microsoft.com/office/officeart/2005/8/layout/hierarchy4"/>
    <dgm:cxn modelId="{794A550D-6C00-4DCB-A1DE-338138CF1479}" type="presParOf" srcId="{354D1E43-DC7F-4C5A-88BC-5F97D032901B}" destId="{D9F3E0CA-9330-44E2-ABA0-9CE77B20B299}" srcOrd="2" destOrd="0" presId="urn:microsoft.com/office/officeart/2005/8/layout/hierarchy4"/>
    <dgm:cxn modelId="{065064F2-70FC-4057-9EF4-3C8570E8D280}" type="presParOf" srcId="{D9F3E0CA-9330-44E2-ABA0-9CE77B20B299}" destId="{0233D66A-FA53-47A7-A070-6BB2CDCEAFAA}" srcOrd="0" destOrd="0" presId="urn:microsoft.com/office/officeart/2005/8/layout/hierarchy4"/>
    <dgm:cxn modelId="{351EE84B-E9BB-4C02-9EE8-F8525937A8D1}" type="presParOf" srcId="{0233D66A-FA53-47A7-A070-6BB2CDCEAFAA}" destId="{731F68E5-52DF-438E-AF5E-67891CF57AE4}" srcOrd="0" destOrd="0" presId="urn:microsoft.com/office/officeart/2005/8/layout/hierarchy4"/>
    <dgm:cxn modelId="{0A5CB1CE-B67B-4EC6-9CFF-1795AB4EB044}" type="presParOf" srcId="{0233D66A-FA53-47A7-A070-6BB2CDCEAFAA}" destId="{3588C55C-4379-4301-8C60-6E19F9BA69FB}" srcOrd="1" destOrd="0" presId="urn:microsoft.com/office/officeart/2005/8/layout/hierarchy4"/>
    <dgm:cxn modelId="{02682D83-A2E1-4855-9A5E-B5082D5AFAAD}" type="presParOf" srcId="{D9F3E0CA-9330-44E2-ABA0-9CE77B20B299}" destId="{D05A3E94-8C93-498E-92ED-C05CEFABAE93}" srcOrd="1" destOrd="0" presId="urn:microsoft.com/office/officeart/2005/8/layout/hierarchy4"/>
    <dgm:cxn modelId="{C2F4D5E2-F8C1-4630-B472-CC244B6ED8B3}" type="presParOf" srcId="{D9F3E0CA-9330-44E2-ABA0-9CE77B20B299}" destId="{9C120E63-9D59-4883-9B46-E2127A05E66C}" srcOrd="2" destOrd="0" presId="urn:microsoft.com/office/officeart/2005/8/layout/hierarchy4"/>
    <dgm:cxn modelId="{3B3C9019-6E67-4EEE-B59F-3B98797577A3}" type="presParOf" srcId="{9C120E63-9D59-4883-9B46-E2127A05E66C}" destId="{C9853E19-7D59-4928-BB7C-4B45C1C06916}" srcOrd="0" destOrd="0" presId="urn:microsoft.com/office/officeart/2005/8/layout/hierarchy4"/>
    <dgm:cxn modelId="{B4A28E04-B66D-4D51-833C-E97F11A23CB1}" type="presParOf" srcId="{9C120E63-9D59-4883-9B46-E2127A05E66C}" destId="{80FF7AFB-B39E-476C-A0F4-7596D3C4EE5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79928C-D7EF-4D8A-995B-5C76F0B7D83E}">
      <dsp:nvSpPr>
        <dsp:cNvPr id="0" name=""/>
        <dsp:cNvSpPr/>
      </dsp:nvSpPr>
      <dsp:spPr>
        <a:xfrm>
          <a:off x="4464" y="2912"/>
          <a:ext cx="11114897" cy="146865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 dirty="0"/>
            <a:t>Utilities Software</a:t>
          </a:r>
        </a:p>
      </dsp:txBody>
      <dsp:txXfrm>
        <a:off x="47480" y="45928"/>
        <a:ext cx="11028865" cy="1382627"/>
      </dsp:txXfrm>
    </dsp:sp>
    <dsp:sp modelId="{5C522A67-B24C-438E-B0DF-EDA72078CFF7}">
      <dsp:nvSpPr>
        <dsp:cNvPr id="0" name=""/>
        <dsp:cNvSpPr/>
      </dsp:nvSpPr>
      <dsp:spPr>
        <a:xfrm>
          <a:off x="15313" y="1685705"/>
          <a:ext cx="2078935" cy="90105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900" kern="1200" dirty="0"/>
        </a:p>
      </dsp:txBody>
      <dsp:txXfrm>
        <a:off x="41704" y="1712096"/>
        <a:ext cx="2026153" cy="848269"/>
      </dsp:txXfrm>
    </dsp:sp>
    <dsp:sp modelId="{2E15BE34-DB55-4541-AE4E-87A48067ED39}">
      <dsp:nvSpPr>
        <dsp:cNvPr id="0" name=""/>
        <dsp:cNvSpPr/>
      </dsp:nvSpPr>
      <dsp:spPr>
        <a:xfrm>
          <a:off x="15313" y="2800891"/>
          <a:ext cx="2078935" cy="146865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400" kern="1200" dirty="0"/>
        </a:p>
      </dsp:txBody>
      <dsp:txXfrm>
        <a:off x="58329" y="2843907"/>
        <a:ext cx="1992903" cy="1382627"/>
      </dsp:txXfrm>
    </dsp:sp>
    <dsp:sp modelId="{B55C475D-B110-408D-97D0-4EAD47D3DACD}">
      <dsp:nvSpPr>
        <dsp:cNvPr id="0" name=""/>
        <dsp:cNvSpPr/>
      </dsp:nvSpPr>
      <dsp:spPr>
        <a:xfrm>
          <a:off x="2268879" y="1685705"/>
          <a:ext cx="2078935" cy="90105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900" kern="1200" dirty="0"/>
        </a:p>
      </dsp:txBody>
      <dsp:txXfrm>
        <a:off x="2295270" y="1712096"/>
        <a:ext cx="2026153" cy="848269"/>
      </dsp:txXfrm>
    </dsp:sp>
    <dsp:sp modelId="{483EB37D-096A-401E-BC3F-73FE089558C9}">
      <dsp:nvSpPr>
        <dsp:cNvPr id="0" name=""/>
        <dsp:cNvSpPr/>
      </dsp:nvSpPr>
      <dsp:spPr>
        <a:xfrm>
          <a:off x="2268879" y="2800891"/>
          <a:ext cx="2078935" cy="146865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400" kern="1200" dirty="0"/>
        </a:p>
      </dsp:txBody>
      <dsp:txXfrm>
        <a:off x="2311895" y="2843907"/>
        <a:ext cx="1992903" cy="1382627"/>
      </dsp:txXfrm>
    </dsp:sp>
    <dsp:sp modelId="{90AC891E-3F42-40F7-B004-8DE189424914}">
      <dsp:nvSpPr>
        <dsp:cNvPr id="0" name=""/>
        <dsp:cNvSpPr/>
      </dsp:nvSpPr>
      <dsp:spPr>
        <a:xfrm>
          <a:off x="4522445" y="1685705"/>
          <a:ext cx="2078935" cy="90105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900" kern="1200" dirty="0"/>
        </a:p>
      </dsp:txBody>
      <dsp:txXfrm>
        <a:off x="4548836" y="1712096"/>
        <a:ext cx="2026153" cy="848269"/>
      </dsp:txXfrm>
    </dsp:sp>
    <dsp:sp modelId="{0D086E8D-02AF-4EB8-B065-C4C631E9D52D}">
      <dsp:nvSpPr>
        <dsp:cNvPr id="0" name=""/>
        <dsp:cNvSpPr/>
      </dsp:nvSpPr>
      <dsp:spPr>
        <a:xfrm>
          <a:off x="4522445" y="2800891"/>
          <a:ext cx="2078935" cy="146865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400" kern="1200" dirty="0"/>
        </a:p>
      </dsp:txBody>
      <dsp:txXfrm>
        <a:off x="4565461" y="2843907"/>
        <a:ext cx="1992903" cy="1382627"/>
      </dsp:txXfrm>
    </dsp:sp>
    <dsp:sp modelId="{6B0DC065-53D6-4602-A036-E1FAF6B877BA}">
      <dsp:nvSpPr>
        <dsp:cNvPr id="0" name=""/>
        <dsp:cNvSpPr/>
      </dsp:nvSpPr>
      <dsp:spPr>
        <a:xfrm>
          <a:off x="6776011" y="1685705"/>
          <a:ext cx="2078935" cy="90105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900" kern="1200" dirty="0"/>
        </a:p>
      </dsp:txBody>
      <dsp:txXfrm>
        <a:off x="6802402" y="1712096"/>
        <a:ext cx="2026153" cy="848269"/>
      </dsp:txXfrm>
    </dsp:sp>
    <dsp:sp modelId="{F4064886-3F48-4DFA-A692-FB165FEB13AB}">
      <dsp:nvSpPr>
        <dsp:cNvPr id="0" name=""/>
        <dsp:cNvSpPr/>
      </dsp:nvSpPr>
      <dsp:spPr>
        <a:xfrm>
          <a:off x="6776011" y="2800891"/>
          <a:ext cx="2078935" cy="146865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400" kern="1200" dirty="0"/>
        </a:p>
      </dsp:txBody>
      <dsp:txXfrm>
        <a:off x="6819027" y="2843907"/>
        <a:ext cx="1992903" cy="1382627"/>
      </dsp:txXfrm>
    </dsp:sp>
    <dsp:sp modelId="{825819D1-0646-47E0-9691-C265FB53CD05}">
      <dsp:nvSpPr>
        <dsp:cNvPr id="0" name=""/>
        <dsp:cNvSpPr/>
      </dsp:nvSpPr>
      <dsp:spPr>
        <a:xfrm>
          <a:off x="9029577" y="1685705"/>
          <a:ext cx="2078935" cy="90105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900" kern="1200" dirty="0"/>
        </a:p>
      </dsp:txBody>
      <dsp:txXfrm>
        <a:off x="9055968" y="1712096"/>
        <a:ext cx="2026153" cy="848269"/>
      </dsp:txXfrm>
    </dsp:sp>
    <dsp:sp modelId="{13F6C60E-8B8E-461F-AF38-0E0973C8ADF9}">
      <dsp:nvSpPr>
        <dsp:cNvPr id="0" name=""/>
        <dsp:cNvSpPr/>
      </dsp:nvSpPr>
      <dsp:spPr>
        <a:xfrm>
          <a:off x="9029577" y="2800891"/>
          <a:ext cx="2078935" cy="146865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400" kern="1200" dirty="0"/>
        </a:p>
      </dsp:txBody>
      <dsp:txXfrm>
        <a:off x="9072593" y="2843907"/>
        <a:ext cx="1992903" cy="13826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79928C-D7EF-4D8A-995B-5C76F0B7D83E}">
      <dsp:nvSpPr>
        <dsp:cNvPr id="0" name=""/>
        <dsp:cNvSpPr/>
      </dsp:nvSpPr>
      <dsp:spPr>
        <a:xfrm>
          <a:off x="4464" y="2912"/>
          <a:ext cx="11114897" cy="146865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 dirty="0"/>
            <a:t>Utilities Software</a:t>
          </a:r>
        </a:p>
      </dsp:txBody>
      <dsp:txXfrm>
        <a:off x="47480" y="45928"/>
        <a:ext cx="11028865" cy="1382627"/>
      </dsp:txXfrm>
    </dsp:sp>
    <dsp:sp modelId="{5C522A67-B24C-438E-B0DF-EDA72078CFF7}">
      <dsp:nvSpPr>
        <dsp:cNvPr id="0" name=""/>
        <dsp:cNvSpPr/>
      </dsp:nvSpPr>
      <dsp:spPr>
        <a:xfrm>
          <a:off x="15313" y="1685705"/>
          <a:ext cx="2078935" cy="90105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Anti-Virus</a:t>
          </a:r>
        </a:p>
      </dsp:txBody>
      <dsp:txXfrm>
        <a:off x="41704" y="1712096"/>
        <a:ext cx="2026153" cy="848269"/>
      </dsp:txXfrm>
    </dsp:sp>
    <dsp:sp modelId="{E8E17193-ACE2-4391-A237-87C4525601EF}">
      <dsp:nvSpPr>
        <dsp:cNvPr id="0" name=""/>
        <dsp:cNvSpPr/>
      </dsp:nvSpPr>
      <dsp:spPr>
        <a:xfrm>
          <a:off x="15313" y="2800891"/>
          <a:ext cx="2078935" cy="146865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Helps to detect and remove malicious programs which have often been designed to harm a computer in some way.</a:t>
          </a:r>
          <a:endParaRPr lang="en-GB" sz="1300" kern="1200" dirty="0"/>
        </a:p>
      </dsp:txBody>
      <dsp:txXfrm>
        <a:off x="58329" y="2843907"/>
        <a:ext cx="1992903" cy="1382627"/>
      </dsp:txXfrm>
    </dsp:sp>
    <dsp:sp modelId="{B55C475D-B110-408D-97D0-4EAD47D3DACD}">
      <dsp:nvSpPr>
        <dsp:cNvPr id="0" name=""/>
        <dsp:cNvSpPr/>
      </dsp:nvSpPr>
      <dsp:spPr>
        <a:xfrm>
          <a:off x="2268879" y="1685705"/>
          <a:ext cx="2078935" cy="90105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Disk Defragmenters</a:t>
          </a:r>
        </a:p>
      </dsp:txBody>
      <dsp:txXfrm>
        <a:off x="2295270" y="1712096"/>
        <a:ext cx="2026153" cy="848269"/>
      </dsp:txXfrm>
    </dsp:sp>
    <dsp:sp modelId="{2A0E4623-5896-44B2-B855-D7E037EE2B0A}">
      <dsp:nvSpPr>
        <dsp:cNvPr id="0" name=""/>
        <dsp:cNvSpPr/>
      </dsp:nvSpPr>
      <dsp:spPr>
        <a:xfrm>
          <a:off x="2268879" y="2800891"/>
          <a:ext cx="2078935" cy="146865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Over time files on hard drives can become split up and spread apart making retrieval of files slower.  This software helps to consolidate the parts of the files back together.</a:t>
          </a:r>
          <a:endParaRPr lang="en-US" sz="1300" kern="1200" dirty="0"/>
        </a:p>
      </dsp:txBody>
      <dsp:txXfrm>
        <a:off x="2311895" y="2843907"/>
        <a:ext cx="1992903" cy="1382627"/>
      </dsp:txXfrm>
    </dsp:sp>
    <dsp:sp modelId="{90AC891E-3F42-40F7-B004-8DE189424914}">
      <dsp:nvSpPr>
        <dsp:cNvPr id="0" name=""/>
        <dsp:cNvSpPr/>
      </dsp:nvSpPr>
      <dsp:spPr>
        <a:xfrm>
          <a:off x="4522445" y="1685705"/>
          <a:ext cx="2078935" cy="90105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Compression </a:t>
          </a:r>
        </a:p>
      </dsp:txBody>
      <dsp:txXfrm>
        <a:off x="4548836" y="1712096"/>
        <a:ext cx="2026153" cy="848269"/>
      </dsp:txXfrm>
    </dsp:sp>
    <dsp:sp modelId="{F684B995-DA71-48C0-8BBB-D7D4B87D7955}">
      <dsp:nvSpPr>
        <dsp:cNvPr id="0" name=""/>
        <dsp:cNvSpPr/>
      </dsp:nvSpPr>
      <dsp:spPr>
        <a:xfrm>
          <a:off x="4522445" y="2800891"/>
          <a:ext cx="2078935" cy="146865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Reduces the amount of space information takes up on a storage device.</a:t>
          </a:r>
          <a:endParaRPr lang="en-GB" sz="1300" kern="1200" dirty="0"/>
        </a:p>
      </dsp:txBody>
      <dsp:txXfrm>
        <a:off x="4565461" y="2843907"/>
        <a:ext cx="1992903" cy="1382627"/>
      </dsp:txXfrm>
    </dsp:sp>
    <dsp:sp modelId="{6B0DC065-53D6-4602-A036-E1FAF6B877BA}">
      <dsp:nvSpPr>
        <dsp:cNvPr id="0" name=""/>
        <dsp:cNvSpPr/>
      </dsp:nvSpPr>
      <dsp:spPr>
        <a:xfrm>
          <a:off x="6776011" y="1685705"/>
          <a:ext cx="2078935" cy="90105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File Managers</a:t>
          </a:r>
        </a:p>
      </dsp:txBody>
      <dsp:txXfrm>
        <a:off x="6802402" y="1712096"/>
        <a:ext cx="2026153" cy="848269"/>
      </dsp:txXfrm>
    </dsp:sp>
    <dsp:sp modelId="{F70A2848-1FC2-4436-B740-35DB1DDACD71}">
      <dsp:nvSpPr>
        <dsp:cNvPr id="0" name=""/>
        <dsp:cNvSpPr/>
      </dsp:nvSpPr>
      <dsp:spPr>
        <a:xfrm>
          <a:off x="6776011" y="2800891"/>
          <a:ext cx="2078935" cy="146865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Allows directories, folders and files and to created, moved, copied, deleted and renamed.</a:t>
          </a:r>
          <a:endParaRPr lang="en-US" sz="1300" kern="1200" dirty="0"/>
        </a:p>
      </dsp:txBody>
      <dsp:txXfrm>
        <a:off x="6819027" y="2843907"/>
        <a:ext cx="1992903" cy="1382627"/>
      </dsp:txXfrm>
    </dsp:sp>
    <dsp:sp modelId="{825819D1-0646-47E0-9691-C265FB53CD05}">
      <dsp:nvSpPr>
        <dsp:cNvPr id="0" name=""/>
        <dsp:cNvSpPr/>
      </dsp:nvSpPr>
      <dsp:spPr>
        <a:xfrm>
          <a:off x="9029577" y="1685705"/>
          <a:ext cx="2078935" cy="90105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Backup</a:t>
          </a:r>
        </a:p>
      </dsp:txBody>
      <dsp:txXfrm>
        <a:off x="9055968" y="1712096"/>
        <a:ext cx="2026153" cy="848269"/>
      </dsp:txXfrm>
    </dsp:sp>
    <dsp:sp modelId="{50806CF7-767F-41E1-80CA-60A83B14999D}">
      <dsp:nvSpPr>
        <dsp:cNvPr id="0" name=""/>
        <dsp:cNvSpPr/>
      </dsp:nvSpPr>
      <dsp:spPr>
        <a:xfrm>
          <a:off x="9029577" y="2800891"/>
          <a:ext cx="2078935" cy="146865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Provides a way to recover data in case the original copy gets lost, deleted or corrupted.</a:t>
          </a:r>
          <a:endParaRPr lang="en-GB" sz="1300" kern="1200" dirty="0"/>
        </a:p>
      </dsp:txBody>
      <dsp:txXfrm>
        <a:off x="9072593" y="2843907"/>
        <a:ext cx="1992903" cy="13826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901B31-2AF2-4B25-944B-0731272E425A}">
      <dsp:nvSpPr>
        <dsp:cNvPr id="0" name=""/>
        <dsp:cNvSpPr/>
      </dsp:nvSpPr>
      <dsp:spPr>
        <a:xfrm>
          <a:off x="6691" y="4"/>
          <a:ext cx="11173600" cy="1300532"/>
        </a:xfrm>
        <a:prstGeom prst="roundRect">
          <a:avLst>
            <a:gd name="adj" fmla="val 10000"/>
          </a:avLst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/>
            <a:t>Types of Translators</a:t>
          </a:r>
        </a:p>
      </dsp:txBody>
      <dsp:txXfrm>
        <a:off x="44782" y="38095"/>
        <a:ext cx="11097418" cy="1224350"/>
      </dsp:txXfrm>
    </dsp:sp>
    <dsp:sp modelId="{8A388B98-38DE-4C37-A83A-46DF08695091}">
      <dsp:nvSpPr>
        <dsp:cNvPr id="0" name=""/>
        <dsp:cNvSpPr/>
      </dsp:nvSpPr>
      <dsp:spPr>
        <a:xfrm>
          <a:off x="6691" y="1490803"/>
          <a:ext cx="3625117" cy="130053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600" kern="1200" dirty="0"/>
        </a:p>
      </dsp:txBody>
      <dsp:txXfrm>
        <a:off x="44782" y="1528894"/>
        <a:ext cx="3548935" cy="1224350"/>
      </dsp:txXfrm>
    </dsp:sp>
    <dsp:sp modelId="{DA3D5760-A660-49B1-BE50-CA740A32713A}">
      <dsp:nvSpPr>
        <dsp:cNvPr id="0" name=""/>
        <dsp:cNvSpPr/>
      </dsp:nvSpPr>
      <dsp:spPr>
        <a:xfrm>
          <a:off x="6691" y="2981601"/>
          <a:ext cx="1775278" cy="130053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600" kern="1200" dirty="0"/>
        </a:p>
      </dsp:txBody>
      <dsp:txXfrm>
        <a:off x="44782" y="3019692"/>
        <a:ext cx="1699096" cy="1224350"/>
      </dsp:txXfrm>
    </dsp:sp>
    <dsp:sp modelId="{9EF61339-26FD-4F8D-AB12-C4A0040EE53E}">
      <dsp:nvSpPr>
        <dsp:cNvPr id="0" name=""/>
        <dsp:cNvSpPr/>
      </dsp:nvSpPr>
      <dsp:spPr>
        <a:xfrm>
          <a:off x="1856531" y="2981601"/>
          <a:ext cx="1775278" cy="130053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600" kern="1200" dirty="0"/>
        </a:p>
      </dsp:txBody>
      <dsp:txXfrm>
        <a:off x="1894622" y="3019692"/>
        <a:ext cx="1699096" cy="1224350"/>
      </dsp:txXfrm>
    </dsp:sp>
    <dsp:sp modelId="{E44177BE-4389-41C3-B52F-CAB7BB7D48EA}">
      <dsp:nvSpPr>
        <dsp:cNvPr id="0" name=""/>
        <dsp:cNvSpPr/>
      </dsp:nvSpPr>
      <dsp:spPr>
        <a:xfrm>
          <a:off x="3780932" y="1490803"/>
          <a:ext cx="3625117" cy="130053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600" kern="1200" dirty="0"/>
        </a:p>
      </dsp:txBody>
      <dsp:txXfrm>
        <a:off x="3819023" y="1528894"/>
        <a:ext cx="3548935" cy="1224350"/>
      </dsp:txXfrm>
    </dsp:sp>
    <dsp:sp modelId="{9E7C3871-D756-4BBE-AECF-C08A140AC874}">
      <dsp:nvSpPr>
        <dsp:cNvPr id="0" name=""/>
        <dsp:cNvSpPr/>
      </dsp:nvSpPr>
      <dsp:spPr>
        <a:xfrm>
          <a:off x="3780932" y="2981601"/>
          <a:ext cx="1775278" cy="130053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600" kern="1200" dirty="0"/>
        </a:p>
      </dsp:txBody>
      <dsp:txXfrm>
        <a:off x="3819023" y="3019692"/>
        <a:ext cx="1699096" cy="1224350"/>
      </dsp:txXfrm>
    </dsp:sp>
    <dsp:sp modelId="{61D3B64D-B4C5-4A80-A486-D7A5F4A0BABF}">
      <dsp:nvSpPr>
        <dsp:cNvPr id="0" name=""/>
        <dsp:cNvSpPr/>
      </dsp:nvSpPr>
      <dsp:spPr>
        <a:xfrm>
          <a:off x="5630772" y="2981601"/>
          <a:ext cx="1775278" cy="130053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600" kern="1200" dirty="0"/>
        </a:p>
      </dsp:txBody>
      <dsp:txXfrm>
        <a:off x="5668863" y="3019692"/>
        <a:ext cx="1699096" cy="1224350"/>
      </dsp:txXfrm>
    </dsp:sp>
    <dsp:sp modelId="{E1136E89-B6A0-4733-8020-5D9459ECBE40}">
      <dsp:nvSpPr>
        <dsp:cNvPr id="0" name=""/>
        <dsp:cNvSpPr/>
      </dsp:nvSpPr>
      <dsp:spPr>
        <a:xfrm>
          <a:off x="7555173" y="1490803"/>
          <a:ext cx="3625117" cy="130053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600" kern="1200" dirty="0"/>
        </a:p>
      </dsp:txBody>
      <dsp:txXfrm>
        <a:off x="7593264" y="1528894"/>
        <a:ext cx="3548935" cy="1224350"/>
      </dsp:txXfrm>
    </dsp:sp>
    <dsp:sp modelId="{731F68E5-52DF-438E-AF5E-67891CF57AE4}">
      <dsp:nvSpPr>
        <dsp:cNvPr id="0" name=""/>
        <dsp:cNvSpPr/>
      </dsp:nvSpPr>
      <dsp:spPr>
        <a:xfrm>
          <a:off x="7555173" y="2981601"/>
          <a:ext cx="1775278" cy="130053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600" kern="1200" dirty="0"/>
        </a:p>
      </dsp:txBody>
      <dsp:txXfrm>
        <a:off x="7593264" y="3019692"/>
        <a:ext cx="1699096" cy="1224350"/>
      </dsp:txXfrm>
    </dsp:sp>
    <dsp:sp modelId="{C9853E19-7D59-4928-BB7C-4B45C1C06916}">
      <dsp:nvSpPr>
        <dsp:cNvPr id="0" name=""/>
        <dsp:cNvSpPr/>
      </dsp:nvSpPr>
      <dsp:spPr>
        <a:xfrm>
          <a:off x="9405013" y="2981601"/>
          <a:ext cx="1775278" cy="130053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600" kern="1200" dirty="0"/>
        </a:p>
      </dsp:txBody>
      <dsp:txXfrm>
        <a:off x="9443104" y="3019692"/>
        <a:ext cx="1699096" cy="12243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901B31-2AF2-4B25-944B-0731272E425A}">
      <dsp:nvSpPr>
        <dsp:cNvPr id="0" name=""/>
        <dsp:cNvSpPr/>
      </dsp:nvSpPr>
      <dsp:spPr>
        <a:xfrm>
          <a:off x="6691" y="4"/>
          <a:ext cx="11173600" cy="1300532"/>
        </a:xfrm>
        <a:prstGeom prst="roundRect">
          <a:avLst>
            <a:gd name="adj" fmla="val 10000"/>
          </a:avLst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/>
            <a:t>Types of Translators</a:t>
          </a:r>
        </a:p>
      </dsp:txBody>
      <dsp:txXfrm>
        <a:off x="44782" y="38095"/>
        <a:ext cx="11097418" cy="1224350"/>
      </dsp:txXfrm>
    </dsp:sp>
    <dsp:sp modelId="{C014E825-3A56-47CB-842C-E3C277B5F523}">
      <dsp:nvSpPr>
        <dsp:cNvPr id="0" name=""/>
        <dsp:cNvSpPr/>
      </dsp:nvSpPr>
      <dsp:spPr>
        <a:xfrm>
          <a:off x="6691" y="1490803"/>
          <a:ext cx="3625117" cy="130053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 dirty="0"/>
            <a:t>Assembler</a:t>
          </a:r>
        </a:p>
      </dsp:txBody>
      <dsp:txXfrm>
        <a:off x="44782" y="1528894"/>
        <a:ext cx="3548935" cy="1224350"/>
      </dsp:txXfrm>
    </dsp:sp>
    <dsp:sp modelId="{D99ABF40-715A-4AA7-8575-B2C9A25883B1}">
      <dsp:nvSpPr>
        <dsp:cNvPr id="0" name=""/>
        <dsp:cNvSpPr/>
      </dsp:nvSpPr>
      <dsp:spPr>
        <a:xfrm>
          <a:off x="6691" y="2981601"/>
          <a:ext cx="1775278" cy="130053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Translates a program written in assembly language</a:t>
          </a:r>
        </a:p>
      </dsp:txBody>
      <dsp:txXfrm>
        <a:off x="44782" y="3019692"/>
        <a:ext cx="1699096" cy="1224350"/>
      </dsp:txXfrm>
    </dsp:sp>
    <dsp:sp modelId="{A27F9D4C-D01D-465F-8E07-FA2FA989D862}">
      <dsp:nvSpPr>
        <dsp:cNvPr id="0" name=""/>
        <dsp:cNvSpPr/>
      </dsp:nvSpPr>
      <dsp:spPr>
        <a:xfrm>
          <a:off x="1856531" y="2981601"/>
          <a:ext cx="1775278" cy="130053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Takes mnemonics and turns them into machine code</a:t>
          </a:r>
        </a:p>
      </dsp:txBody>
      <dsp:txXfrm>
        <a:off x="1894622" y="3019692"/>
        <a:ext cx="1699096" cy="1224350"/>
      </dsp:txXfrm>
    </dsp:sp>
    <dsp:sp modelId="{E44177BE-4389-41C3-B52F-CAB7BB7D48EA}">
      <dsp:nvSpPr>
        <dsp:cNvPr id="0" name=""/>
        <dsp:cNvSpPr/>
      </dsp:nvSpPr>
      <dsp:spPr>
        <a:xfrm>
          <a:off x="3780932" y="1490803"/>
          <a:ext cx="3625117" cy="130053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 dirty="0"/>
            <a:t>Interpreter</a:t>
          </a:r>
        </a:p>
      </dsp:txBody>
      <dsp:txXfrm>
        <a:off x="3819023" y="1528894"/>
        <a:ext cx="3548935" cy="1224350"/>
      </dsp:txXfrm>
    </dsp:sp>
    <dsp:sp modelId="{9E7C3871-D756-4BBE-AECF-C08A140AC874}">
      <dsp:nvSpPr>
        <dsp:cNvPr id="0" name=""/>
        <dsp:cNvSpPr/>
      </dsp:nvSpPr>
      <dsp:spPr>
        <a:xfrm>
          <a:off x="3780932" y="2981601"/>
          <a:ext cx="1775278" cy="130053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Takes one of code at a time, translates it then runs it</a:t>
          </a:r>
        </a:p>
      </dsp:txBody>
      <dsp:txXfrm>
        <a:off x="3819023" y="3019692"/>
        <a:ext cx="1699096" cy="1224350"/>
      </dsp:txXfrm>
    </dsp:sp>
    <dsp:sp modelId="{61D3B64D-B4C5-4A80-A486-D7A5F4A0BABF}">
      <dsp:nvSpPr>
        <dsp:cNvPr id="0" name=""/>
        <dsp:cNvSpPr/>
      </dsp:nvSpPr>
      <dsp:spPr>
        <a:xfrm>
          <a:off x="5630772" y="2981601"/>
          <a:ext cx="1775278" cy="130053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Can be useful during coding and debugging process to find errors</a:t>
          </a:r>
        </a:p>
      </dsp:txBody>
      <dsp:txXfrm>
        <a:off x="5668863" y="3019692"/>
        <a:ext cx="1699096" cy="1224350"/>
      </dsp:txXfrm>
    </dsp:sp>
    <dsp:sp modelId="{E1136E89-B6A0-4733-8020-5D9459ECBE40}">
      <dsp:nvSpPr>
        <dsp:cNvPr id="0" name=""/>
        <dsp:cNvSpPr/>
      </dsp:nvSpPr>
      <dsp:spPr>
        <a:xfrm>
          <a:off x="7555173" y="1490803"/>
          <a:ext cx="3625117" cy="130053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 dirty="0"/>
            <a:t>Compiler</a:t>
          </a:r>
        </a:p>
      </dsp:txBody>
      <dsp:txXfrm>
        <a:off x="7593264" y="1528894"/>
        <a:ext cx="3548935" cy="1224350"/>
      </dsp:txXfrm>
    </dsp:sp>
    <dsp:sp modelId="{731F68E5-52DF-438E-AF5E-67891CF57AE4}">
      <dsp:nvSpPr>
        <dsp:cNvPr id="0" name=""/>
        <dsp:cNvSpPr/>
      </dsp:nvSpPr>
      <dsp:spPr>
        <a:xfrm>
          <a:off x="7555173" y="2981601"/>
          <a:ext cx="1775278" cy="130053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Takes source code, translates it all to build an executable machine code program</a:t>
          </a:r>
        </a:p>
      </dsp:txBody>
      <dsp:txXfrm>
        <a:off x="7593264" y="3019692"/>
        <a:ext cx="1699096" cy="1224350"/>
      </dsp:txXfrm>
    </dsp:sp>
    <dsp:sp modelId="{C9853E19-7D59-4928-BB7C-4B45C1C06916}">
      <dsp:nvSpPr>
        <dsp:cNvPr id="0" name=""/>
        <dsp:cNvSpPr/>
      </dsp:nvSpPr>
      <dsp:spPr>
        <a:xfrm>
          <a:off x="9405013" y="2981601"/>
          <a:ext cx="1775278" cy="130053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The finished executable runs quicker than an interpreted program and requires no additional software to run</a:t>
          </a:r>
        </a:p>
      </dsp:txBody>
      <dsp:txXfrm>
        <a:off x="9443104" y="3019692"/>
        <a:ext cx="1699096" cy="12243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10/08/2016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Year 13 </a:t>
            </a:r>
            <a:r>
              <a:rPr lang="en-GB" dirty="0">
                <a:solidFill>
                  <a:srgbClr val="C00000"/>
                </a:solidFill>
              </a:rPr>
              <a:t>Recap Lesson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5 – 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8" y="1559859"/>
            <a:ext cx="1182195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How to use this resource</a:t>
            </a:r>
          </a:p>
          <a:p>
            <a:endParaRPr lang="en-GB" b="1" dirty="0"/>
          </a:p>
          <a:p>
            <a:pPr marL="342900" indent="-342900">
              <a:buAutoNum type="arabicPeriod"/>
            </a:pPr>
            <a:r>
              <a:rPr lang="en-GB" dirty="0"/>
              <a:t>This resource is designed to be delivered in a single lesson during the 2</a:t>
            </a:r>
            <a:r>
              <a:rPr lang="en-GB" baseline="30000" dirty="0"/>
              <a:t>nd</a:t>
            </a:r>
            <a:r>
              <a:rPr lang="en-GB" dirty="0"/>
              <a:t> year of the full two year A-Level course.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It acts as a revision / recap lesson on all the material delivered as part of the one year AS-Level course.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Remind students that all material covered in year one is re-examined at the end of the full two-year course.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This resource should be covered first as a refresher and then the additional activities for the full A-Level can be delivered, thus allowing students to deepen and consolidate their understanding to include the extra knowledge required of the topic for the full two year course.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9893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1.2.2a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5 – 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8" y="1493955"/>
            <a:ext cx="119404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From memory and without the aid of any additional resources produce a list of as many categories of Application Software as you can think of.</a:t>
            </a:r>
          </a:p>
          <a:p>
            <a:pPr marL="342900" indent="-342900">
              <a:buAutoNum type="arabicPeriod"/>
            </a:pPr>
            <a:r>
              <a:rPr lang="en-GB" dirty="0"/>
              <a:t>From this list highlight with a different colour the ones you feel would be </a:t>
            </a:r>
            <a:r>
              <a:rPr lang="en-GB" b="1" dirty="0"/>
              <a:t>most</a:t>
            </a:r>
            <a:r>
              <a:rPr lang="en-GB" dirty="0"/>
              <a:t> suitable for use in an estate agents office.</a:t>
            </a:r>
          </a:p>
          <a:p>
            <a:pPr marL="342900" indent="-342900">
              <a:buAutoNum type="arabicPeriod"/>
            </a:pPr>
            <a:r>
              <a:rPr lang="en-GB" dirty="0"/>
              <a:t>Justify your chosen application categories.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nature of applications, justifying suitable applications for a specific purpose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5 – 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477479"/>
            <a:ext cx="119150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From memory and without the aid of any additional resources produce a list of as many categories of Application Software as you can think of.</a:t>
            </a:r>
          </a:p>
          <a:p>
            <a:pPr marL="342900" indent="-342900">
              <a:buAutoNum type="arabicPeriod"/>
            </a:pPr>
            <a:r>
              <a:rPr lang="en-GB" dirty="0"/>
              <a:t>From this list highlight with a different colour the ones you feel would be </a:t>
            </a:r>
            <a:r>
              <a:rPr lang="en-GB" b="1" dirty="0"/>
              <a:t>most</a:t>
            </a:r>
            <a:r>
              <a:rPr lang="en-GB" dirty="0"/>
              <a:t> suitable for use in an estate agents office.</a:t>
            </a:r>
          </a:p>
          <a:p>
            <a:pPr marL="342900" indent="-342900">
              <a:buFontTx/>
              <a:buAutoNum type="arabicPeriod"/>
            </a:pPr>
            <a:r>
              <a:rPr lang="en-GB" dirty="0"/>
              <a:t>Justify your chosen application categories.</a:t>
            </a:r>
          </a:p>
          <a:p>
            <a:pPr marL="342900" indent="-342900">
              <a:buAutoNum type="arabicPeriod"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438398" y="2689472"/>
            <a:ext cx="820488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C00000"/>
                </a:solidFill>
              </a:rPr>
              <a:t>Word Processing software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C00000"/>
                </a:solidFill>
              </a:rPr>
              <a:t>Desktop Publishing software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C00000"/>
                </a:solidFill>
              </a:rPr>
              <a:t>Spreadsheet software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C00000"/>
                </a:solidFill>
              </a:rPr>
              <a:t>Database Management software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dirty="0"/>
              <a:t>Slideshow software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dirty="0"/>
              <a:t>Multimedia software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C00000"/>
                </a:solidFill>
              </a:rPr>
              <a:t>Photo editing software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dirty="0"/>
              <a:t>Video-editing software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dirty="0"/>
              <a:t>Sound / audio-editing / mixing software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dirty="0"/>
              <a:t>Graphics manipulation software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C00000"/>
                </a:solidFill>
              </a:rPr>
              <a:t>Communications software (e.g. social networking, chat, instant messaging, email etc)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C00000"/>
                </a:solidFill>
              </a:rPr>
              <a:t>Presentation software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dirty="0"/>
              <a:t>Gaming software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C00000"/>
                </a:solidFill>
              </a:rPr>
              <a:t>Web-browsers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dirty="0"/>
              <a:t>Apps for portable devices like iPhones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68626" y="6475124"/>
            <a:ext cx="9154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solidFill>
                  <a:srgbClr val="C00000"/>
                </a:solidFill>
              </a:rPr>
              <a:t>Accept any sensible justifications as long as they are within the context of the scenario.</a:t>
            </a:r>
          </a:p>
        </p:txBody>
      </p:sp>
    </p:spTree>
    <p:extLst>
      <p:ext uri="{BB962C8B-B14F-4D97-AF65-F5344CB8AC3E}">
        <p14:creationId xmlns:p14="http://schemas.microsoft.com/office/powerpoint/2010/main" val="186998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1.2.2b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5 – 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11709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Come up with at least 5 common categories of Utilities programs.  For each provide a brief explanation of their purpose.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15747762"/>
              </p:ext>
            </p:extLst>
          </p:nvPr>
        </p:nvGraphicFramePr>
        <p:xfrm>
          <a:off x="491524" y="1963579"/>
          <a:ext cx="11123827" cy="4272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2205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Utilities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5 – 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1559859"/>
            <a:ext cx="11709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Come up with at least 5 common categories of Utilities programs.  For each provide a brief explanation of their purpose.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16819278"/>
              </p:ext>
            </p:extLst>
          </p:nvPr>
        </p:nvGraphicFramePr>
        <p:xfrm>
          <a:off x="491524" y="1963579"/>
          <a:ext cx="11123827" cy="4272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2126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1.2.2c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5 – 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902978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Define the term Open source and the term Closed source.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State </a:t>
            </a:r>
            <a:r>
              <a:rPr lang="en-GB" b="1" dirty="0"/>
              <a:t>one</a:t>
            </a:r>
            <a:r>
              <a:rPr lang="en-GB" dirty="0"/>
              <a:t> Advantage and </a:t>
            </a:r>
            <a:r>
              <a:rPr lang="en-GB" b="1" dirty="0"/>
              <a:t>one</a:t>
            </a:r>
            <a:r>
              <a:rPr lang="en-GB" dirty="0"/>
              <a:t> Disadvantage of Open source and of Closed source software.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Place the following file formats into Open and Closed lists.</a:t>
            </a:r>
          </a:p>
          <a:p>
            <a:pPr marL="342900" indent="-342900">
              <a:buAutoNum type="arabicPeriod"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964960"/>
              </p:ext>
            </p:extLst>
          </p:nvPr>
        </p:nvGraphicFramePr>
        <p:xfrm>
          <a:off x="2908026" y="5205002"/>
          <a:ext cx="6639560" cy="1403352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3319780">
                  <a:extLst>
                    <a:ext uri="{9D8B030D-6E8A-4147-A177-3AD203B41FA5}">
                      <a16:colId xmlns:a16="http://schemas.microsoft.com/office/drawing/2014/main" val="477732108"/>
                    </a:ext>
                  </a:extLst>
                </a:gridCol>
                <a:gridCol w="3319780">
                  <a:extLst>
                    <a:ext uri="{9D8B030D-6E8A-4147-A177-3AD203B41FA5}">
                      <a16:colId xmlns:a16="http://schemas.microsoft.com/office/drawing/2014/main" val="13836609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Open (Free) file formats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Closed (Proprietary) file formats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24355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10797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5960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34109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59996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27563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6943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036746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8282" y="3245136"/>
            <a:ext cx="1189543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>
                <a:solidFill>
                  <a:srgbClr val="C00000"/>
                </a:solidFill>
              </a:rPr>
              <a:t>Comma Separated File (.csv)		Executable (.exe)		Microsoft Word (.doc)		Text File (.txt)</a:t>
            </a:r>
          </a:p>
          <a:p>
            <a:endParaRPr lang="en-GB" sz="1600" i="1" dirty="0">
              <a:solidFill>
                <a:srgbClr val="C00000"/>
              </a:solidFill>
            </a:endParaRPr>
          </a:p>
          <a:p>
            <a:r>
              <a:rPr lang="en-GB" sz="1600" i="1" dirty="0">
                <a:solidFill>
                  <a:srgbClr val="C00000"/>
                </a:solidFill>
              </a:rPr>
              <a:t>Microsoft Excel (.</a:t>
            </a:r>
            <a:r>
              <a:rPr lang="en-GB" sz="1600" i="1" dirty="0" err="1">
                <a:solidFill>
                  <a:srgbClr val="C00000"/>
                </a:solidFill>
              </a:rPr>
              <a:t>xls</a:t>
            </a:r>
            <a:r>
              <a:rPr lang="en-GB" sz="1600" i="1" dirty="0">
                <a:solidFill>
                  <a:srgbClr val="C00000"/>
                </a:solidFill>
              </a:rPr>
              <a:t>)			Adobe Flash (.</a:t>
            </a:r>
            <a:r>
              <a:rPr lang="en-GB" sz="1600" i="1" dirty="0" err="1">
                <a:solidFill>
                  <a:srgbClr val="C00000"/>
                </a:solidFill>
              </a:rPr>
              <a:t>fla</a:t>
            </a:r>
            <a:r>
              <a:rPr lang="en-GB" sz="1600" i="1" dirty="0">
                <a:solidFill>
                  <a:srgbClr val="C00000"/>
                </a:solidFill>
              </a:rPr>
              <a:t>)		Rich Text File (.rtf)		Waveform Audio File (.wav)</a:t>
            </a:r>
          </a:p>
          <a:p>
            <a:endParaRPr lang="en-GB" sz="1600" i="1" dirty="0">
              <a:solidFill>
                <a:srgbClr val="C00000"/>
              </a:solidFill>
            </a:endParaRPr>
          </a:p>
          <a:p>
            <a:r>
              <a:rPr lang="en-GB" sz="1600" i="1" dirty="0">
                <a:solidFill>
                  <a:srgbClr val="C00000"/>
                </a:solidFill>
              </a:rPr>
              <a:t>Portable Document Format (.pdf) 	Microsoft PowerPoint (.</a:t>
            </a:r>
            <a:r>
              <a:rPr lang="en-GB" sz="1600" i="1" dirty="0" err="1">
                <a:solidFill>
                  <a:srgbClr val="C00000"/>
                </a:solidFill>
              </a:rPr>
              <a:t>ppt</a:t>
            </a:r>
            <a:r>
              <a:rPr lang="en-GB" sz="1600" i="1" dirty="0">
                <a:solidFill>
                  <a:srgbClr val="C00000"/>
                </a:solidFill>
              </a:rPr>
              <a:t>)	Windows Media Audio (.</a:t>
            </a:r>
            <a:r>
              <a:rPr lang="en-GB" sz="1600" i="1" dirty="0" err="1">
                <a:solidFill>
                  <a:srgbClr val="C00000"/>
                </a:solidFill>
              </a:rPr>
              <a:t>wma</a:t>
            </a:r>
            <a:r>
              <a:rPr lang="en-GB" sz="1600" i="1" dirty="0">
                <a:solidFill>
                  <a:srgbClr val="C00000"/>
                </a:solidFill>
              </a:rPr>
              <a:t>)	 Advanced Audio Coding (.</a:t>
            </a:r>
            <a:r>
              <a:rPr lang="en-GB" sz="1600" i="1" dirty="0" err="1">
                <a:solidFill>
                  <a:srgbClr val="C00000"/>
                </a:solidFill>
              </a:rPr>
              <a:t>aac</a:t>
            </a:r>
            <a:r>
              <a:rPr lang="en-GB" sz="1600" i="1" dirty="0">
                <a:solidFill>
                  <a:srgbClr val="C00000"/>
                </a:solidFill>
              </a:rPr>
              <a:t>)</a:t>
            </a:r>
          </a:p>
          <a:p>
            <a:endParaRPr lang="en-GB" sz="1600" i="1" dirty="0">
              <a:solidFill>
                <a:srgbClr val="C00000"/>
              </a:solidFill>
            </a:endParaRPr>
          </a:p>
          <a:p>
            <a:r>
              <a:rPr lang="en-GB" sz="1600" i="1" dirty="0">
                <a:solidFill>
                  <a:srgbClr val="C00000"/>
                </a:solidFill>
              </a:rPr>
              <a:t>Moving Picture Experts Group Layer-3 Audio (.mp3)	</a:t>
            </a:r>
          </a:p>
        </p:txBody>
      </p:sp>
    </p:spTree>
    <p:extLst>
      <p:ext uri="{BB962C8B-B14F-4D97-AF65-F5344CB8AC3E}">
        <p14:creationId xmlns:p14="http://schemas.microsoft.com/office/powerpoint/2010/main" val="2230675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Open source vs Closed source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5 – 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1559859"/>
            <a:ext cx="1208442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Define the term Open source and the term Closed source.</a:t>
            </a:r>
          </a:p>
          <a:p>
            <a:r>
              <a:rPr lang="en-GB" sz="1600" b="1" i="1" dirty="0">
                <a:solidFill>
                  <a:srgbClr val="C00000"/>
                </a:solidFill>
              </a:rPr>
              <a:t>Open Source: </a:t>
            </a:r>
            <a:r>
              <a:rPr lang="en-GB" sz="1600" i="1" dirty="0">
                <a:solidFill>
                  <a:srgbClr val="C00000"/>
                </a:solidFill>
              </a:rPr>
              <a:t>Developed collaboratively, end user can change and improve source code, tends to be free to obtain and distribute</a:t>
            </a:r>
          </a:p>
          <a:p>
            <a:r>
              <a:rPr lang="en-GB" sz="1600" b="1" i="1" dirty="0">
                <a:solidFill>
                  <a:srgbClr val="C00000"/>
                </a:solidFill>
              </a:rPr>
              <a:t>Closed Source: </a:t>
            </a:r>
            <a:r>
              <a:rPr lang="en-GB" sz="1600" i="1" dirty="0">
                <a:solidFill>
                  <a:srgbClr val="C00000"/>
                </a:solidFill>
              </a:rPr>
              <a:t>Produced and owned by a company, source code not available to others, protected, paid licence to use software</a:t>
            </a:r>
          </a:p>
          <a:p>
            <a:endParaRPr lang="en-GB" sz="1600" b="1" i="1" dirty="0">
              <a:solidFill>
                <a:srgbClr val="C00000"/>
              </a:solidFill>
            </a:endParaRPr>
          </a:p>
          <a:p>
            <a:pPr marL="342900" indent="-342900">
              <a:buFont typeface="+mj-lt"/>
              <a:buAutoNum type="arabicPeriod" startAt="2"/>
            </a:pPr>
            <a:r>
              <a:rPr lang="en-GB" dirty="0"/>
              <a:t>State </a:t>
            </a:r>
            <a:r>
              <a:rPr lang="en-GB" b="1" dirty="0"/>
              <a:t>one</a:t>
            </a:r>
            <a:r>
              <a:rPr lang="en-GB" dirty="0"/>
              <a:t> Advantage and </a:t>
            </a:r>
            <a:r>
              <a:rPr lang="en-GB" b="1" dirty="0"/>
              <a:t>one</a:t>
            </a:r>
            <a:r>
              <a:rPr lang="en-GB" dirty="0"/>
              <a:t> Disadvantage of Open source and of Closed source software.</a:t>
            </a:r>
          </a:p>
          <a:p>
            <a:r>
              <a:rPr lang="en-GB" sz="1600" b="1" dirty="0">
                <a:solidFill>
                  <a:srgbClr val="C00000"/>
                </a:solidFill>
              </a:rPr>
              <a:t>Open Source – Advantage: </a:t>
            </a:r>
            <a:r>
              <a:rPr lang="en-GB" sz="1600" dirty="0">
                <a:solidFill>
                  <a:srgbClr val="C00000"/>
                </a:solidFill>
              </a:rPr>
              <a:t>Can share with others / Source code available / Free licence / Can be modified</a:t>
            </a:r>
          </a:p>
          <a:p>
            <a:r>
              <a:rPr lang="en-GB" sz="1600" b="1" dirty="0">
                <a:solidFill>
                  <a:srgbClr val="C00000"/>
                </a:solidFill>
              </a:rPr>
              <a:t>Open Source – Disadvantage: </a:t>
            </a:r>
            <a:r>
              <a:rPr lang="en-GB" sz="1600" dirty="0">
                <a:solidFill>
                  <a:srgbClr val="C00000"/>
                </a:solidFill>
              </a:rPr>
              <a:t>Support must be paid for / Finished quality can be very varied</a:t>
            </a:r>
            <a:endParaRPr lang="en-GB" sz="1600" b="1" dirty="0">
              <a:solidFill>
                <a:srgbClr val="C00000"/>
              </a:solidFill>
            </a:endParaRPr>
          </a:p>
          <a:p>
            <a:r>
              <a:rPr lang="en-GB" sz="1600" b="1" dirty="0">
                <a:solidFill>
                  <a:srgbClr val="C00000"/>
                </a:solidFill>
              </a:rPr>
              <a:t>Closed Source – Advantage: </a:t>
            </a:r>
            <a:r>
              <a:rPr lang="en-GB" sz="1600" dirty="0">
                <a:solidFill>
                  <a:srgbClr val="C00000"/>
                </a:solidFill>
              </a:rPr>
              <a:t>Support is normally free / Company tends to provide free updates for a fixed period / High quality products</a:t>
            </a:r>
          </a:p>
          <a:p>
            <a:r>
              <a:rPr lang="en-GB" sz="1600" b="1" dirty="0">
                <a:solidFill>
                  <a:srgbClr val="C00000"/>
                </a:solidFill>
              </a:rPr>
              <a:t>Closed Source – Disadvantage: </a:t>
            </a:r>
            <a:r>
              <a:rPr lang="en-GB" sz="1600" dirty="0">
                <a:solidFill>
                  <a:srgbClr val="C00000"/>
                </a:solidFill>
              </a:rPr>
              <a:t>Source code not available / Software can’t be altered / Software can’t be shared with others</a:t>
            </a:r>
          </a:p>
          <a:p>
            <a:endParaRPr lang="en-GB" sz="1600" b="1" dirty="0">
              <a:solidFill>
                <a:srgbClr val="C00000"/>
              </a:solidFill>
            </a:endParaRPr>
          </a:p>
          <a:p>
            <a:pPr marL="342900" indent="-342900">
              <a:buFont typeface="+mj-lt"/>
              <a:buAutoNum type="arabicPeriod" startAt="3"/>
            </a:pPr>
            <a:r>
              <a:rPr lang="en-GB" dirty="0"/>
              <a:t>Place the following file formats into Open and Closed lists.</a:t>
            </a:r>
          </a:p>
          <a:p>
            <a:pPr marL="342900" indent="-342900">
              <a:buAutoNum type="arabicPeriod" startAt="3"/>
            </a:pP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798376"/>
              </p:ext>
            </p:extLst>
          </p:nvPr>
        </p:nvGraphicFramePr>
        <p:xfrm>
          <a:off x="2520847" y="4611878"/>
          <a:ext cx="6639560" cy="1435104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3319780">
                  <a:extLst>
                    <a:ext uri="{9D8B030D-6E8A-4147-A177-3AD203B41FA5}">
                      <a16:colId xmlns:a16="http://schemas.microsoft.com/office/drawing/2014/main" val="477732108"/>
                    </a:ext>
                  </a:extLst>
                </a:gridCol>
                <a:gridCol w="3319780">
                  <a:extLst>
                    <a:ext uri="{9D8B030D-6E8A-4147-A177-3AD203B41FA5}">
                      <a16:colId xmlns:a16="http://schemas.microsoft.com/office/drawing/2014/main" val="13836609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Open (Free) file formats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Closed (Proprietary) file formats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24355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effectLst/>
                        </a:rPr>
                        <a:t>Comma Seperated File (.csv)</a:t>
                      </a:r>
                      <a:endParaRPr lang="en-GB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Microsoft Word (.doc)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10797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effectLst/>
                        </a:rPr>
                        <a:t>Executable (.exe)</a:t>
                      </a:r>
                      <a:endParaRPr lang="en-GB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Microsoft Excel (.xls)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5960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effectLst/>
                        </a:rPr>
                        <a:t>Portable Document Format (.pdf)</a:t>
                      </a:r>
                      <a:endParaRPr lang="en-GB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Microsoft PowerPoint (.ppt)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34109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effectLst/>
                        </a:rPr>
                        <a:t>Text File (.txt)</a:t>
                      </a:r>
                      <a:endParaRPr lang="en-GB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Adobe Flash (.</a:t>
                      </a:r>
                      <a:r>
                        <a:rPr lang="en-GB" sz="1100" dirty="0" err="1">
                          <a:effectLst/>
                        </a:rPr>
                        <a:t>fla</a:t>
                      </a:r>
                      <a:r>
                        <a:rPr lang="en-GB" sz="1100" dirty="0">
                          <a:effectLst/>
                        </a:rPr>
                        <a:t>)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59996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effectLst/>
                        </a:rPr>
                        <a:t>Moving Picture Experts Group Layer-3 Audio (.mp3)</a:t>
                      </a:r>
                      <a:endParaRPr lang="en-GB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Advanced Audio Coding (.aac)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27563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0">
                          <a:effectLst/>
                        </a:rPr>
                        <a:t>Waveform Audio File (.wav)</a:t>
                      </a:r>
                      <a:endParaRPr lang="en-GB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Windows Media Audio (.wma)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6943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effectLst/>
                        </a:rPr>
                        <a:t>Rich Text File (.rtf)</a:t>
                      </a: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0367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6165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1.2.2d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5 – 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9265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Name the three different types of translators and provide at least two statements about each.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36364194"/>
              </p:ext>
            </p:extLst>
          </p:nvPr>
        </p:nvGraphicFramePr>
        <p:xfrm>
          <a:off x="436605" y="1929190"/>
          <a:ext cx="11186983" cy="4282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7666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Translators: interpreters, compilers and assemblers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5 – 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1559859"/>
            <a:ext cx="9265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Name the three different types of translators and provide at least two statements about each.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474134140"/>
              </p:ext>
            </p:extLst>
          </p:nvPr>
        </p:nvGraphicFramePr>
        <p:xfrm>
          <a:off x="436605" y="1929190"/>
          <a:ext cx="11186983" cy="4282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6587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968</Words>
  <Application>Microsoft Office PowerPoint</Application>
  <PresentationFormat>Widescreen</PresentationFormat>
  <Paragraphs>118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27</cp:revision>
  <dcterms:created xsi:type="dcterms:W3CDTF">2014-10-30T19:23:19Z</dcterms:created>
  <dcterms:modified xsi:type="dcterms:W3CDTF">2016-08-10T20:23:39Z</dcterms:modified>
</cp:coreProperties>
</file>