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SQL - Interpret and modify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1368596"/>
            <a:ext cx="7496899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Write an SQL statement to delete the entire course table.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The SQL command you just used to delete the course table can also be used to delete other aspects of </a:t>
            </a:r>
            <a:r>
              <a:rPr lang="en-GB" sz="1600" dirty="0" err="1"/>
              <a:t>databses</a:t>
            </a:r>
            <a:r>
              <a:rPr lang="en-GB" sz="1600" dirty="0"/>
              <a:t>, can you provide some examples?</a:t>
            </a:r>
          </a:p>
          <a:p>
            <a:endParaRPr lang="en-GB" sz="1550" dirty="0">
              <a:solidFill>
                <a:srgbClr val="C00000"/>
              </a:solidFill>
            </a:endParaRPr>
          </a:p>
          <a:p>
            <a:endParaRPr lang="en-GB" sz="1600" dirty="0">
              <a:solidFill>
                <a:srgbClr val="C00000"/>
              </a:solidFill>
            </a:endParaRPr>
          </a:p>
          <a:p>
            <a:pPr lvl="1"/>
            <a:endParaRPr lang="en-GB" sz="1600" dirty="0"/>
          </a:p>
          <a:p>
            <a:endParaRPr lang="en-GB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24899"/>
              </p:ext>
            </p:extLst>
          </p:nvPr>
        </p:nvGraphicFramePr>
        <p:xfrm>
          <a:off x="7496898" y="1520292"/>
          <a:ext cx="4612728" cy="5288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5614">
                  <a:extLst>
                    <a:ext uri="{9D8B030D-6E8A-4147-A177-3AD203B41FA5}">
                      <a16:colId xmlns:a16="http://schemas.microsoft.com/office/drawing/2014/main" val="3246407730"/>
                    </a:ext>
                  </a:extLst>
                </a:gridCol>
                <a:gridCol w="1342768">
                  <a:extLst>
                    <a:ext uri="{9D8B030D-6E8A-4147-A177-3AD203B41FA5}">
                      <a16:colId xmlns:a16="http://schemas.microsoft.com/office/drawing/2014/main" val="3482198712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585013074"/>
                    </a:ext>
                  </a:extLst>
                </a:gridCol>
                <a:gridCol w="634313">
                  <a:extLst>
                    <a:ext uri="{9D8B030D-6E8A-4147-A177-3AD203B41FA5}">
                      <a16:colId xmlns:a16="http://schemas.microsoft.com/office/drawing/2014/main" val="1622341482"/>
                    </a:ext>
                  </a:extLst>
                </a:gridCol>
                <a:gridCol w="543698">
                  <a:extLst>
                    <a:ext uri="{9D8B030D-6E8A-4147-A177-3AD203B41FA5}">
                      <a16:colId xmlns:a16="http://schemas.microsoft.com/office/drawing/2014/main" val="1573867774"/>
                    </a:ext>
                  </a:extLst>
                </a:gridCol>
                <a:gridCol w="601362">
                  <a:extLst>
                    <a:ext uri="{9D8B030D-6E8A-4147-A177-3AD203B41FA5}">
                      <a16:colId xmlns:a16="http://schemas.microsoft.com/office/drawing/2014/main" val="398137433"/>
                    </a:ext>
                  </a:extLst>
                </a:gridCol>
              </a:tblGrid>
              <a:tr h="118047">
                <a:tc>
                  <a:txBody>
                    <a:bodyPr/>
                    <a:lstStyle/>
                    <a:p>
                      <a:r>
                        <a:rPr lang="en-GB" sz="1050" dirty="0"/>
                        <a:t>Student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Tutor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Course 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82258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Craig Sargent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15/02/1979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201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Sam Riley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956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Jake</a:t>
                      </a:r>
                      <a:r>
                        <a:rPr lang="en-GB" sz="1000" baseline="0" dirty="0"/>
                        <a:t> Bidmead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21/05/1978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4199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915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Stephen</a:t>
                      </a:r>
                      <a:r>
                        <a:rPr lang="en-GB" sz="1000" baseline="0" dirty="0"/>
                        <a:t> Crump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01/02/1978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20517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07/09/1981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93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Matthew Foster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08/09/1978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45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Erica</a:t>
                      </a:r>
                      <a:r>
                        <a:rPr lang="en-GB" sz="1000" baseline="0" dirty="0"/>
                        <a:t> Newport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04/03/1982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6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Julia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03/05/1981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613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Luke Hedges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12/11/1979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933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Ben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25/06/1979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277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Lisa Chou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03/03/1980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525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Fiona 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04/11/1977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34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Robyn</a:t>
                      </a:r>
                      <a:r>
                        <a:rPr lang="en-GB" sz="1000" baseline="0" dirty="0"/>
                        <a:t> Plowman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05/12/1982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86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Tony Gibbons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12/11/1978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794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Antony </a:t>
                      </a:r>
                      <a:r>
                        <a:rPr lang="en-GB" sz="1000" dirty="0" err="1"/>
                        <a:t>Pimm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07/08/1980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FMC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055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Melissa Cullen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30/03/1982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750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Claire</a:t>
                      </a:r>
                      <a:r>
                        <a:rPr lang="en-GB" sz="1000" baseline="0" dirty="0"/>
                        <a:t> Robison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12/12/1982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0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James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11/01/1981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91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Robert</a:t>
                      </a:r>
                      <a:r>
                        <a:rPr lang="en-GB" sz="1000" baseline="0" dirty="0"/>
                        <a:t> Burnet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04/03/1979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110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22294" y="1284976"/>
            <a:ext cx="1737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STUDENT_DETAILS table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058242"/>
              </p:ext>
            </p:extLst>
          </p:nvPr>
        </p:nvGraphicFramePr>
        <p:xfrm>
          <a:off x="4609537" y="5421732"/>
          <a:ext cx="2812757" cy="1386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8540">
                  <a:extLst>
                    <a:ext uri="{9D8B030D-6E8A-4147-A177-3AD203B41FA5}">
                      <a16:colId xmlns:a16="http://schemas.microsoft.com/office/drawing/2014/main" val="3246407730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3482198712"/>
                    </a:ext>
                  </a:extLst>
                </a:gridCol>
                <a:gridCol w="848498">
                  <a:extLst>
                    <a:ext uri="{9D8B030D-6E8A-4147-A177-3AD203B41FA5}">
                      <a16:colId xmlns:a16="http://schemas.microsoft.com/office/drawing/2014/main" val="2585013074"/>
                    </a:ext>
                  </a:extLst>
                </a:gridCol>
                <a:gridCol w="510746">
                  <a:extLst>
                    <a:ext uri="{9D8B030D-6E8A-4147-A177-3AD203B41FA5}">
                      <a16:colId xmlns:a16="http://schemas.microsoft.com/office/drawing/2014/main" val="1622341482"/>
                    </a:ext>
                  </a:extLst>
                </a:gridCol>
              </a:tblGrid>
              <a:tr h="118047">
                <a:tc>
                  <a:txBody>
                    <a:bodyPr/>
                    <a:lstStyle/>
                    <a:p>
                      <a:r>
                        <a:rPr lang="en-GB" sz="1050" dirty="0"/>
                        <a:t>Course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82258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F451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Mr. Clements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2201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G403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Geography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Mrs. Johnson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9568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H739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Miss. Walters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641993"/>
                  </a:ext>
                </a:extLst>
              </a:tr>
              <a:tr h="118047">
                <a:tc>
                  <a:txBody>
                    <a:bodyPr/>
                    <a:lstStyle/>
                    <a:p>
                      <a:r>
                        <a:rPr lang="en-GB" sz="1000" dirty="0"/>
                        <a:t>P202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Mr. Thompson</a:t>
                      </a: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19915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34933" y="5186416"/>
            <a:ext cx="1737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COURSE table</a:t>
            </a:r>
          </a:p>
        </p:txBody>
      </p:sp>
    </p:spTree>
    <p:extLst>
      <p:ext uri="{BB962C8B-B14F-4D97-AF65-F5344CB8AC3E}">
        <p14:creationId xmlns:p14="http://schemas.microsoft.com/office/powerpoint/2010/main" val="22572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227</Words>
  <Application>Microsoft Office PowerPoint</Application>
  <PresentationFormat>Widescreen</PresentationFormat>
  <Paragraphs>155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83</cp:revision>
  <dcterms:created xsi:type="dcterms:W3CDTF">2014-10-30T19:23:19Z</dcterms:created>
  <dcterms:modified xsi:type="dcterms:W3CDTF">2016-08-21T21:52:08Z</dcterms:modified>
</cp:coreProperties>
</file>