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8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16/08/2016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16/08/2016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16/08/2016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16/08/2016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>
                <a:solidFill>
                  <a:srgbClr val="C00000"/>
                </a:solidFill>
              </a:rPr>
              <a:t>Symmetric and asymmetric encryption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Compression, Encryption and Hashing 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0844" y="1428053"/>
            <a:ext cx="119503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Construct a diagram which explains the difference between Symmetric and asymmetric encryption.</a:t>
            </a:r>
          </a:p>
          <a:p>
            <a:r>
              <a:rPr lang="en-GB" dirty="0"/>
              <a:t>Attempt to do this from your notes, annotate the diagram to explain what is happening.</a:t>
            </a:r>
          </a:p>
          <a:p>
            <a:r>
              <a:rPr lang="en-GB" dirty="0"/>
              <a:t>If you get stuck use The Internet but do </a:t>
            </a:r>
            <a:r>
              <a:rPr lang="en-GB" b="1" dirty="0"/>
              <a:t>not</a:t>
            </a:r>
            <a:r>
              <a:rPr lang="en-GB" dirty="0"/>
              <a:t> simply copy and paste a diagram from an image search!</a:t>
            </a:r>
          </a:p>
        </p:txBody>
      </p:sp>
    </p:spTree>
    <p:extLst>
      <p:ext uri="{BB962C8B-B14F-4D97-AF65-F5344CB8AC3E}">
        <p14:creationId xmlns:p14="http://schemas.microsoft.com/office/powerpoint/2010/main" val="12949571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673</TotalTime>
  <Words>60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Craig Sargent</cp:lastModifiedBy>
  <cp:revision>61</cp:revision>
  <dcterms:created xsi:type="dcterms:W3CDTF">2014-10-30T19:23:19Z</dcterms:created>
  <dcterms:modified xsi:type="dcterms:W3CDTF">2016-08-16T15:36:57Z</dcterms:modified>
</cp:coreProperties>
</file>