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Methods of capturing, selecting, managing and exchanging data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360358"/>
            <a:ext cx="119503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Timed essay: 30 minutes</a:t>
            </a:r>
          </a:p>
          <a:p>
            <a:endParaRPr lang="en-GB" sz="1600" dirty="0"/>
          </a:p>
          <a:p>
            <a:r>
              <a:rPr lang="en-GB" sz="1600" dirty="0" smtClean="0"/>
              <a:t>A parcel delivery company has a contract with a large online retailer.  They use a relational database to track the location </a:t>
            </a:r>
            <a:r>
              <a:rPr lang="en-GB" sz="1600" dirty="0" smtClean="0"/>
              <a:t>of parcels, and spreadsheets to analyse the data.  Explain the range of methods they might use to capture, select, manage and exchange data.</a:t>
            </a: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66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51</cp:revision>
  <dcterms:created xsi:type="dcterms:W3CDTF">2014-10-30T19:23:19Z</dcterms:created>
  <dcterms:modified xsi:type="dcterms:W3CDTF">2016-01-31T16:51:25Z</dcterms:modified>
</cp:coreProperties>
</file>