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90" r:id="rId11"/>
    <p:sldId id="266" r:id="rId12"/>
    <p:sldId id="267" r:id="rId13"/>
    <p:sldId id="268" r:id="rId14"/>
    <p:sldId id="291" r:id="rId15"/>
    <p:sldId id="270" r:id="rId16"/>
    <p:sldId id="271" r:id="rId17"/>
    <p:sldId id="272" r:id="rId18"/>
    <p:sldId id="273" r:id="rId19"/>
    <p:sldId id="274" r:id="rId20"/>
    <p:sldId id="275" r:id="rId21"/>
    <p:sldId id="276" r:id="rId22"/>
    <p:sldId id="277" r:id="rId23"/>
    <p:sldId id="278" r:id="rId24"/>
    <p:sldId id="279" r:id="rId25"/>
    <p:sldId id="280" r:id="rId26"/>
    <p:sldId id="293" r:id="rId27"/>
    <p:sldId id="282" r:id="rId28"/>
    <p:sldId id="283" r:id="rId29"/>
    <p:sldId id="284" r:id="rId30"/>
    <p:sldId id="292" r:id="rId31"/>
    <p:sldId id="286" r:id="rId32"/>
    <p:sldId id="287" r:id="rId33"/>
    <p:sldId id="288" r:id="rId34"/>
    <p:sldId id="289"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D3C1"/>
    <a:srgbClr val="F7F2C0"/>
    <a:srgbClr val="D9F3C0"/>
    <a:srgbClr val="C0EFC4"/>
    <a:srgbClr val="C0EADD"/>
    <a:srgbClr val="C1DBE5"/>
    <a:srgbClr val="34A1BF"/>
    <a:srgbClr val="4558B3"/>
    <a:srgbClr val="F79646"/>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441" autoAdjust="0"/>
    <p:restoredTop sz="93333" autoAdjust="0"/>
  </p:normalViewPr>
  <p:slideViewPr>
    <p:cSldViewPr>
      <p:cViewPr>
        <p:scale>
          <a:sx n="64" d="100"/>
          <a:sy n="64" d="100"/>
        </p:scale>
        <p:origin x="1572" y="186"/>
      </p:cViewPr>
      <p:guideLst>
        <p:guide orient="horz" pos="2160"/>
        <p:guide pos="2880"/>
      </p:guideLst>
    </p:cSldViewPr>
  </p:slideViewPr>
  <p:notesTextViewPr>
    <p:cViewPr>
      <p:scale>
        <a:sx n="1" d="1"/>
        <a:sy n="1" d="1"/>
      </p:scale>
      <p:origin x="0" y="0"/>
    </p:cViewPr>
  </p:notesTextViewPr>
  <p:sorterViewPr>
    <p:cViewPr>
      <p:scale>
        <a:sx n="60" d="100"/>
        <a:sy n="60" d="100"/>
      </p:scale>
      <p:origin x="0" y="0"/>
    </p:cViewPr>
  </p:sorterViewPr>
  <p:notesViewPr>
    <p:cSldViewPr>
      <p:cViewPr varScale="1">
        <p:scale>
          <a:sx n="57" d="100"/>
          <a:sy n="57" d="100"/>
        </p:scale>
        <p:origin x="283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ata5.xml.rels><?xml version="1.0" encoding="UTF-8" standalone="yes"?>
<Relationships xmlns="http://schemas.openxmlformats.org/package/2006/relationships"><Relationship Id="rId1" Type="http://schemas.openxmlformats.org/officeDocument/2006/relationships/image" Target="../media/image1.png"/></Relationships>
</file>

<file path=ppt/diagrams/_rels/drawing5.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E34C5B-E86C-4F32-900F-A70B576D89A4}" type="doc">
      <dgm:prSet loTypeId="urn:microsoft.com/office/officeart/2005/8/layout/gear1" loCatId="cycle" qsTypeId="urn:microsoft.com/office/officeart/2005/8/quickstyle/3d5" qsCatId="3D" csTypeId="urn:microsoft.com/office/officeart/2005/8/colors/colorful5" csCatId="colorful" phldr="1"/>
      <dgm:spPr/>
    </dgm:pt>
    <dgm:pt modelId="{8F8C44C9-E70D-4B73-A398-B013388ED287}">
      <dgm:prSet phldrT="[Text]"/>
      <dgm:spPr>
        <a:solidFill>
          <a:srgbClr val="7030A0"/>
        </a:solidFill>
      </dgm:spPr>
      <dgm:t>
        <a:bodyPr/>
        <a:lstStyle/>
        <a:p>
          <a:endParaRPr lang="en-GB" dirty="0"/>
        </a:p>
      </dgm:t>
    </dgm:pt>
    <dgm:pt modelId="{E15414BB-DB05-4B18-8BA4-34CD731137D0}" type="parTrans" cxnId="{44C22E3A-3956-4652-A199-2AF49C5E4D78}">
      <dgm:prSet/>
      <dgm:spPr/>
      <dgm:t>
        <a:bodyPr/>
        <a:lstStyle/>
        <a:p>
          <a:endParaRPr lang="en-GB"/>
        </a:p>
      </dgm:t>
    </dgm:pt>
    <dgm:pt modelId="{B812E7EF-703B-466D-8C2C-28922FB91367}" type="sibTrans" cxnId="{44C22E3A-3956-4652-A199-2AF49C5E4D78}">
      <dgm:prSet/>
      <dgm:spPr/>
      <dgm:t>
        <a:bodyPr/>
        <a:lstStyle/>
        <a:p>
          <a:endParaRPr lang="en-GB"/>
        </a:p>
      </dgm:t>
    </dgm:pt>
    <dgm:pt modelId="{6D1DEE75-E2D7-40E0-81C8-F8073238782B}">
      <dgm:prSet phldrT="[Text]"/>
      <dgm:spPr>
        <a:solidFill>
          <a:srgbClr val="00B050"/>
        </a:solidFill>
      </dgm:spPr>
      <dgm:t>
        <a:bodyPr/>
        <a:lstStyle/>
        <a:p>
          <a:endParaRPr lang="en-GB" dirty="0"/>
        </a:p>
      </dgm:t>
    </dgm:pt>
    <dgm:pt modelId="{FB3B933F-B4AD-4DCF-9270-3AD127FAADFB}" type="parTrans" cxnId="{36944D30-0F56-4C3B-9D8E-6CEA25F49119}">
      <dgm:prSet/>
      <dgm:spPr/>
      <dgm:t>
        <a:bodyPr/>
        <a:lstStyle/>
        <a:p>
          <a:endParaRPr lang="en-GB"/>
        </a:p>
      </dgm:t>
    </dgm:pt>
    <dgm:pt modelId="{9C9AD1BF-14C1-4DC3-B404-017B772356B3}" type="sibTrans" cxnId="{36944D30-0F56-4C3B-9D8E-6CEA25F49119}">
      <dgm:prSet/>
      <dgm:spPr/>
      <dgm:t>
        <a:bodyPr/>
        <a:lstStyle/>
        <a:p>
          <a:endParaRPr lang="en-GB"/>
        </a:p>
      </dgm:t>
    </dgm:pt>
    <dgm:pt modelId="{390A313C-8D8A-4CB4-9EEE-1F44E7C1C2B3}">
      <dgm:prSet phldrT="[Text]"/>
      <dgm:spPr>
        <a:solidFill>
          <a:srgbClr val="FFFF00"/>
        </a:solidFill>
      </dgm:spPr>
      <dgm:t>
        <a:bodyPr/>
        <a:lstStyle/>
        <a:p>
          <a:endParaRPr lang="en-GB" dirty="0"/>
        </a:p>
      </dgm:t>
    </dgm:pt>
    <dgm:pt modelId="{364C8905-0456-4371-A68C-12F9BB2A5C29}" type="parTrans" cxnId="{948D9A7F-A691-44E5-9594-A3C02835EE5A}">
      <dgm:prSet/>
      <dgm:spPr/>
      <dgm:t>
        <a:bodyPr/>
        <a:lstStyle/>
        <a:p>
          <a:endParaRPr lang="en-GB"/>
        </a:p>
      </dgm:t>
    </dgm:pt>
    <dgm:pt modelId="{8BE3E43D-7521-493D-80F0-79D9AAFB5161}" type="sibTrans" cxnId="{948D9A7F-A691-44E5-9594-A3C02835EE5A}">
      <dgm:prSet/>
      <dgm:spPr/>
      <dgm:t>
        <a:bodyPr/>
        <a:lstStyle/>
        <a:p>
          <a:endParaRPr lang="en-GB"/>
        </a:p>
      </dgm:t>
    </dgm:pt>
    <dgm:pt modelId="{FBECEF16-6C4D-4016-A81A-25209D1E931B}" type="pres">
      <dgm:prSet presAssocID="{36E34C5B-E86C-4F32-900F-A70B576D89A4}" presName="composite" presStyleCnt="0">
        <dgm:presLayoutVars>
          <dgm:chMax val="3"/>
          <dgm:animLvl val="lvl"/>
          <dgm:resizeHandles val="exact"/>
        </dgm:presLayoutVars>
      </dgm:prSet>
      <dgm:spPr/>
    </dgm:pt>
    <dgm:pt modelId="{738316FE-48A3-46F0-A6B9-2FBEF3939DA2}" type="pres">
      <dgm:prSet presAssocID="{8F8C44C9-E70D-4B73-A398-B013388ED287}" presName="gear1" presStyleLbl="node1" presStyleIdx="0" presStyleCnt="3">
        <dgm:presLayoutVars>
          <dgm:chMax val="1"/>
          <dgm:bulletEnabled val="1"/>
        </dgm:presLayoutVars>
      </dgm:prSet>
      <dgm:spPr/>
      <dgm:t>
        <a:bodyPr/>
        <a:lstStyle/>
        <a:p>
          <a:endParaRPr lang="en-GB"/>
        </a:p>
      </dgm:t>
    </dgm:pt>
    <dgm:pt modelId="{217C3AD0-4CC4-469A-AD3E-72E18BB4C070}" type="pres">
      <dgm:prSet presAssocID="{8F8C44C9-E70D-4B73-A398-B013388ED287}" presName="gear1srcNode" presStyleLbl="node1" presStyleIdx="0" presStyleCnt="3"/>
      <dgm:spPr/>
    </dgm:pt>
    <dgm:pt modelId="{06930730-B856-42EA-A550-8338E428A42F}" type="pres">
      <dgm:prSet presAssocID="{8F8C44C9-E70D-4B73-A398-B013388ED287}" presName="gear1dstNode" presStyleLbl="node1" presStyleIdx="0" presStyleCnt="3"/>
      <dgm:spPr/>
    </dgm:pt>
    <dgm:pt modelId="{90E012EC-927A-4813-9650-E38F68ACB5AD}" type="pres">
      <dgm:prSet presAssocID="{6D1DEE75-E2D7-40E0-81C8-F8073238782B}" presName="gear2" presStyleLbl="node1" presStyleIdx="1" presStyleCnt="3">
        <dgm:presLayoutVars>
          <dgm:chMax val="1"/>
          <dgm:bulletEnabled val="1"/>
        </dgm:presLayoutVars>
      </dgm:prSet>
      <dgm:spPr/>
      <dgm:t>
        <a:bodyPr/>
        <a:lstStyle/>
        <a:p>
          <a:endParaRPr lang="en-GB"/>
        </a:p>
      </dgm:t>
    </dgm:pt>
    <dgm:pt modelId="{AB44154F-BCB8-44C0-92F3-5EF7153AE16A}" type="pres">
      <dgm:prSet presAssocID="{6D1DEE75-E2D7-40E0-81C8-F8073238782B}" presName="gear2srcNode" presStyleLbl="node1" presStyleIdx="1" presStyleCnt="3"/>
      <dgm:spPr/>
    </dgm:pt>
    <dgm:pt modelId="{13417BF5-3ABD-4A9A-BFD8-1C0CC970BBCD}" type="pres">
      <dgm:prSet presAssocID="{6D1DEE75-E2D7-40E0-81C8-F8073238782B}" presName="gear2dstNode" presStyleLbl="node1" presStyleIdx="1" presStyleCnt="3"/>
      <dgm:spPr/>
    </dgm:pt>
    <dgm:pt modelId="{9343DF16-B0CC-484A-B8CF-7CF93D453901}" type="pres">
      <dgm:prSet presAssocID="{390A313C-8D8A-4CB4-9EEE-1F44E7C1C2B3}" presName="gear3" presStyleLbl="node1" presStyleIdx="2" presStyleCnt="3"/>
      <dgm:spPr/>
      <dgm:t>
        <a:bodyPr/>
        <a:lstStyle/>
        <a:p>
          <a:endParaRPr lang="en-GB"/>
        </a:p>
      </dgm:t>
    </dgm:pt>
    <dgm:pt modelId="{6F5809DE-0538-4E3A-8337-6A3B3EF85B15}" type="pres">
      <dgm:prSet presAssocID="{390A313C-8D8A-4CB4-9EEE-1F44E7C1C2B3}" presName="gear3tx" presStyleLbl="node1" presStyleIdx="2" presStyleCnt="3">
        <dgm:presLayoutVars>
          <dgm:chMax val="1"/>
          <dgm:bulletEnabled val="1"/>
        </dgm:presLayoutVars>
      </dgm:prSet>
      <dgm:spPr/>
      <dgm:t>
        <a:bodyPr/>
        <a:lstStyle/>
        <a:p>
          <a:endParaRPr lang="en-GB"/>
        </a:p>
      </dgm:t>
    </dgm:pt>
    <dgm:pt modelId="{DC3112F4-E60D-4C6E-8D34-305D5944EB73}" type="pres">
      <dgm:prSet presAssocID="{390A313C-8D8A-4CB4-9EEE-1F44E7C1C2B3}" presName="gear3srcNode" presStyleLbl="node1" presStyleIdx="2" presStyleCnt="3"/>
      <dgm:spPr/>
    </dgm:pt>
    <dgm:pt modelId="{17BBC310-DC5B-4106-A868-8994BC4C4A18}" type="pres">
      <dgm:prSet presAssocID="{390A313C-8D8A-4CB4-9EEE-1F44E7C1C2B3}" presName="gear3dstNode" presStyleLbl="node1" presStyleIdx="2" presStyleCnt="3"/>
      <dgm:spPr/>
    </dgm:pt>
    <dgm:pt modelId="{7A2AD1E1-53FA-4F88-97C6-69B111C6F13E}" type="pres">
      <dgm:prSet presAssocID="{B812E7EF-703B-466D-8C2C-28922FB91367}" presName="connector1" presStyleLbl="sibTrans2D1" presStyleIdx="0" presStyleCnt="3"/>
      <dgm:spPr/>
    </dgm:pt>
    <dgm:pt modelId="{72987DD9-8AC8-4EFB-B33B-1F6CB4C43E0A}" type="pres">
      <dgm:prSet presAssocID="{9C9AD1BF-14C1-4DC3-B404-017B772356B3}" presName="connector2" presStyleLbl="sibTrans2D1" presStyleIdx="1" presStyleCnt="3"/>
      <dgm:spPr/>
    </dgm:pt>
    <dgm:pt modelId="{A7810633-AFFE-4B28-8686-56F61CDB7A70}" type="pres">
      <dgm:prSet presAssocID="{8BE3E43D-7521-493D-80F0-79D9AAFB5161}" presName="connector3" presStyleLbl="sibTrans2D1" presStyleIdx="2" presStyleCnt="3"/>
      <dgm:spPr/>
    </dgm:pt>
  </dgm:ptLst>
  <dgm:cxnLst>
    <dgm:cxn modelId="{6C9332FD-FB55-40E5-B179-2C8275E1A61E}" type="presOf" srcId="{390A313C-8D8A-4CB4-9EEE-1F44E7C1C2B3}" destId="{17BBC310-DC5B-4106-A868-8994BC4C4A18}" srcOrd="3" destOrd="0" presId="urn:microsoft.com/office/officeart/2005/8/layout/gear1"/>
    <dgm:cxn modelId="{60764A6A-3447-48F0-A3A9-0DF093A8E8C5}" type="presOf" srcId="{8BE3E43D-7521-493D-80F0-79D9AAFB5161}" destId="{A7810633-AFFE-4B28-8686-56F61CDB7A70}" srcOrd="0" destOrd="0" presId="urn:microsoft.com/office/officeart/2005/8/layout/gear1"/>
    <dgm:cxn modelId="{86640483-0C4E-4E13-801C-8CE5BCFCE881}" type="presOf" srcId="{6D1DEE75-E2D7-40E0-81C8-F8073238782B}" destId="{AB44154F-BCB8-44C0-92F3-5EF7153AE16A}" srcOrd="1" destOrd="0" presId="urn:microsoft.com/office/officeart/2005/8/layout/gear1"/>
    <dgm:cxn modelId="{36944D30-0F56-4C3B-9D8E-6CEA25F49119}" srcId="{36E34C5B-E86C-4F32-900F-A70B576D89A4}" destId="{6D1DEE75-E2D7-40E0-81C8-F8073238782B}" srcOrd="1" destOrd="0" parTransId="{FB3B933F-B4AD-4DCF-9270-3AD127FAADFB}" sibTransId="{9C9AD1BF-14C1-4DC3-B404-017B772356B3}"/>
    <dgm:cxn modelId="{A2611C1F-61C0-4577-AF62-28A2FDD82BC4}" type="presOf" srcId="{390A313C-8D8A-4CB4-9EEE-1F44E7C1C2B3}" destId="{9343DF16-B0CC-484A-B8CF-7CF93D453901}" srcOrd="0" destOrd="0" presId="urn:microsoft.com/office/officeart/2005/8/layout/gear1"/>
    <dgm:cxn modelId="{948D9A7F-A691-44E5-9594-A3C02835EE5A}" srcId="{36E34C5B-E86C-4F32-900F-A70B576D89A4}" destId="{390A313C-8D8A-4CB4-9EEE-1F44E7C1C2B3}" srcOrd="2" destOrd="0" parTransId="{364C8905-0456-4371-A68C-12F9BB2A5C29}" sibTransId="{8BE3E43D-7521-493D-80F0-79D9AAFB5161}"/>
    <dgm:cxn modelId="{9F690A76-1C2B-44F0-B3D4-F258A0CA3DAD}" type="presOf" srcId="{36E34C5B-E86C-4F32-900F-A70B576D89A4}" destId="{FBECEF16-6C4D-4016-A81A-25209D1E931B}" srcOrd="0" destOrd="0" presId="urn:microsoft.com/office/officeart/2005/8/layout/gear1"/>
    <dgm:cxn modelId="{2DF8E9C9-EDD0-40EE-A10A-D6A46B455DEE}" type="presOf" srcId="{390A313C-8D8A-4CB4-9EEE-1F44E7C1C2B3}" destId="{DC3112F4-E60D-4C6E-8D34-305D5944EB73}" srcOrd="2" destOrd="0" presId="urn:microsoft.com/office/officeart/2005/8/layout/gear1"/>
    <dgm:cxn modelId="{54CD9A8D-01A5-4FD5-B06C-2308E9207621}" type="presOf" srcId="{9C9AD1BF-14C1-4DC3-B404-017B772356B3}" destId="{72987DD9-8AC8-4EFB-B33B-1F6CB4C43E0A}" srcOrd="0" destOrd="0" presId="urn:microsoft.com/office/officeart/2005/8/layout/gear1"/>
    <dgm:cxn modelId="{714186CF-A0F2-4F50-B9BB-F8EE005E3BA5}" type="presOf" srcId="{8F8C44C9-E70D-4B73-A398-B013388ED287}" destId="{217C3AD0-4CC4-469A-AD3E-72E18BB4C070}" srcOrd="1" destOrd="0" presId="urn:microsoft.com/office/officeart/2005/8/layout/gear1"/>
    <dgm:cxn modelId="{44C22E3A-3956-4652-A199-2AF49C5E4D78}" srcId="{36E34C5B-E86C-4F32-900F-A70B576D89A4}" destId="{8F8C44C9-E70D-4B73-A398-B013388ED287}" srcOrd="0" destOrd="0" parTransId="{E15414BB-DB05-4B18-8BA4-34CD731137D0}" sibTransId="{B812E7EF-703B-466D-8C2C-28922FB91367}"/>
    <dgm:cxn modelId="{5F1DED72-D0F8-4766-81E3-A5AC1070EBF0}" type="presOf" srcId="{6D1DEE75-E2D7-40E0-81C8-F8073238782B}" destId="{13417BF5-3ABD-4A9A-BFD8-1C0CC970BBCD}" srcOrd="2" destOrd="0" presId="urn:microsoft.com/office/officeart/2005/8/layout/gear1"/>
    <dgm:cxn modelId="{E6148759-91E1-4DFC-9B83-66BC7B386FB7}" type="presOf" srcId="{B812E7EF-703B-466D-8C2C-28922FB91367}" destId="{7A2AD1E1-53FA-4F88-97C6-69B111C6F13E}" srcOrd="0" destOrd="0" presId="urn:microsoft.com/office/officeart/2005/8/layout/gear1"/>
    <dgm:cxn modelId="{3AB72464-178B-402E-A420-2A8F71EEDFFC}" type="presOf" srcId="{8F8C44C9-E70D-4B73-A398-B013388ED287}" destId="{06930730-B856-42EA-A550-8338E428A42F}" srcOrd="2" destOrd="0" presId="urn:microsoft.com/office/officeart/2005/8/layout/gear1"/>
    <dgm:cxn modelId="{EBF05C18-4E21-43AB-9992-65755552F406}" type="presOf" srcId="{6D1DEE75-E2D7-40E0-81C8-F8073238782B}" destId="{90E012EC-927A-4813-9650-E38F68ACB5AD}" srcOrd="0" destOrd="0" presId="urn:microsoft.com/office/officeart/2005/8/layout/gear1"/>
    <dgm:cxn modelId="{A13B4E56-9E32-4EED-B127-C6C5C11A9CE1}" type="presOf" srcId="{390A313C-8D8A-4CB4-9EEE-1F44E7C1C2B3}" destId="{6F5809DE-0538-4E3A-8337-6A3B3EF85B15}" srcOrd="1" destOrd="0" presId="urn:microsoft.com/office/officeart/2005/8/layout/gear1"/>
    <dgm:cxn modelId="{6B37FCC0-2711-4044-A45B-1D5D710772E9}" type="presOf" srcId="{8F8C44C9-E70D-4B73-A398-B013388ED287}" destId="{738316FE-48A3-46F0-A6B9-2FBEF3939DA2}" srcOrd="0" destOrd="0" presId="urn:microsoft.com/office/officeart/2005/8/layout/gear1"/>
    <dgm:cxn modelId="{06656893-B614-4D20-A883-F493BA4D5776}" type="presParOf" srcId="{FBECEF16-6C4D-4016-A81A-25209D1E931B}" destId="{738316FE-48A3-46F0-A6B9-2FBEF3939DA2}" srcOrd="0" destOrd="0" presId="urn:microsoft.com/office/officeart/2005/8/layout/gear1"/>
    <dgm:cxn modelId="{B36CAC9B-607C-4CFA-A6CA-171CD0B5F125}" type="presParOf" srcId="{FBECEF16-6C4D-4016-A81A-25209D1E931B}" destId="{217C3AD0-4CC4-469A-AD3E-72E18BB4C070}" srcOrd="1" destOrd="0" presId="urn:microsoft.com/office/officeart/2005/8/layout/gear1"/>
    <dgm:cxn modelId="{D686EED2-FA2A-4E85-9980-6493706D96EC}" type="presParOf" srcId="{FBECEF16-6C4D-4016-A81A-25209D1E931B}" destId="{06930730-B856-42EA-A550-8338E428A42F}" srcOrd="2" destOrd="0" presId="urn:microsoft.com/office/officeart/2005/8/layout/gear1"/>
    <dgm:cxn modelId="{960154E3-9987-481C-A494-856A12E9AD53}" type="presParOf" srcId="{FBECEF16-6C4D-4016-A81A-25209D1E931B}" destId="{90E012EC-927A-4813-9650-E38F68ACB5AD}" srcOrd="3" destOrd="0" presId="urn:microsoft.com/office/officeart/2005/8/layout/gear1"/>
    <dgm:cxn modelId="{80154EE8-508A-4F2E-9E55-E62C161CC433}" type="presParOf" srcId="{FBECEF16-6C4D-4016-A81A-25209D1E931B}" destId="{AB44154F-BCB8-44C0-92F3-5EF7153AE16A}" srcOrd="4" destOrd="0" presId="urn:microsoft.com/office/officeart/2005/8/layout/gear1"/>
    <dgm:cxn modelId="{A6CBA9F4-1E0F-4720-9700-3525A2F7EB51}" type="presParOf" srcId="{FBECEF16-6C4D-4016-A81A-25209D1E931B}" destId="{13417BF5-3ABD-4A9A-BFD8-1C0CC970BBCD}" srcOrd="5" destOrd="0" presId="urn:microsoft.com/office/officeart/2005/8/layout/gear1"/>
    <dgm:cxn modelId="{DC2425E4-7C84-4303-944F-02D546CFD426}" type="presParOf" srcId="{FBECEF16-6C4D-4016-A81A-25209D1E931B}" destId="{9343DF16-B0CC-484A-B8CF-7CF93D453901}" srcOrd="6" destOrd="0" presId="urn:microsoft.com/office/officeart/2005/8/layout/gear1"/>
    <dgm:cxn modelId="{8CAC6C04-7D56-45D6-8AB9-3ABEB193B30C}" type="presParOf" srcId="{FBECEF16-6C4D-4016-A81A-25209D1E931B}" destId="{6F5809DE-0538-4E3A-8337-6A3B3EF85B15}" srcOrd="7" destOrd="0" presId="urn:microsoft.com/office/officeart/2005/8/layout/gear1"/>
    <dgm:cxn modelId="{A112E07F-8E6F-45F2-9949-166C2D04BA5A}" type="presParOf" srcId="{FBECEF16-6C4D-4016-A81A-25209D1E931B}" destId="{DC3112F4-E60D-4C6E-8D34-305D5944EB73}" srcOrd="8" destOrd="0" presId="urn:microsoft.com/office/officeart/2005/8/layout/gear1"/>
    <dgm:cxn modelId="{2E69F3A5-74E2-4478-808C-5B46762885C1}" type="presParOf" srcId="{FBECEF16-6C4D-4016-A81A-25209D1E931B}" destId="{17BBC310-DC5B-4106-A868-8994BC4C4A18}" srcOrd="9" destOrd="0" presId="urn:microsoft.com/office/officeart/2005/8/layout/gear1"/>
    <dgm:cxn modelId="{0854419E-79EE-4954-96ED-D3809CB5110D}" type="presParOf" srcId="{FBECEF16-6C4D-4016-A81A-25209D1E931B}" destId="{7A2AD1E1-53FA-4F88-97C6-69B111C6F13E}" srcOrd="10" destOrd="0" presId="urn:microsoft.com/office/officeart/2005/8/layout/gear1"/>
    <dgm:cxn modelId="{47F6A416-EC42-498F-A5D7-96F865E63FBA}" type="presParOf" srcId="{FBECEF16-6C4D-4016-A81A-25209D1E931B}" destId="{72987DD9-8AC8-4EFB-B33B-1F6CB4C43E0A}" srcOrd="11" destOrd="0" presId="urn:microsoft.com/office/officeart/2005/8/layout/gear1"/>
    <dgm:cxn modelId="{248E7FA1-D2F6-463F-8CE4-3D70923D731D}" type="presParOf" srcId="{FBECEF16-6C4D-4016-A81A-25209D1E931B}" destId="{A7810633-AFFE-4B28-8686-56F61CDB7A70}"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10.xml><?xml version="1.0" encoding="utf-8"?>
<dgm:dataModel xmlns:dgm="http://schemas.openxmlformats.org/drawingml/2006/diagram" xmlns:a="http://schemas.openxmlformats.org/drawingml/2006/main">
  <dgm:ptLst>
    <dgm:pt modelId="{2B861501-404D-4A22-8422-DD286031DBD0}" type="doc">
      <dgm:prSet loTypeId="urn:microsoft.com/office/officeart/2005/8/layout/hList2" loCatId="list" qsTypeId="urn:microsoft.com/office/officeart/2005/8/quickstyle/simple1" qsCatId="simple" csTypeId="urn:microsoft.com/office/officeart/2005/8/colors/colorful2" csCatId="colorful" phldr="1"/>
      <dgm:spPr/>
      <dgm:t>
        <a:bodyPr/>
        <a:lstStyle/>
        <a:p>
          <a:endParaRPr lang="en-GB"/>
        </a:p>
      </dgm:t>
    </dgm:pt>
    <dgm:pt modelId="{D8EDB92B-F772-4BB0-9252-F19CD887E8AE}">
      <dgm:prSet phldrT="[Text]"/>
      <dgm:spPr/>
      <dgm:t>
        <a:bodyPr/>
        <a:lstStyle/>
        <a:p>
          <a:endParaRPr lang="en-GB" dirty="0"/>
        </a:p>
      </dgm:t>
    </dgm:pt>
    <dgm:pt modelId="{5B06DE58-7B6D-4905-B227-0ABE8205AA97}" type="parTrans" cxnId="{DBB67D11-7DAD-4BB7-AA08-6AF1632E7379}">
      <dgm:prSet/>
      <dgm:spPr/>
      <dgm:t>
        <a:bodyPr/>
        <a:lstStyle/>
        <a:p>
          <a:endParaRPr lang="en-GB"/>
        </a:p>
      </dgm:t>
    </dgm:pt>
    <dgm:pt modelId="{CCFDD793-2148-4BC6-BE9E-EC4A201F4ACE}" type="sibTrans" cxnId="{DBB67D11-7DAD-4BB7-AA08-6AF1632E7379}">
      <dgm:prSet/>
      <dgm:spPr/>
      <dgm:t>
        <a:bodyPr/>
        <a:lstStyle/>
        <a:p>
          <a:endParaRPr lang="en-GB"/>
        </a:p>
      </dgm:t>
    </dgm:pt>
    <dgm:pt modelId="{7B55BA34-17C8-4F42-872E-FB3A36739963}">
      <dgm:prSet phldrT="[Text]" custT="1"/>
      <dgm:spPr/>
      <dgm:t>
        <a:bodyPr/>
        <a:lstStyle/>
        <a:p>
          <a:r>
            <a:rPr lang="en-GB" sz="1200" dirty="0" smtClean="0"/>
            <a:t>The Elements of Style</a:t>
          </a:r>
          <a:endParaRPr lang="en-GB" sz="1200" dirty="0"/>
        </a:p>
      </dgm:t>
    </dgm:pt>
    <dgm:pt modelId="{E9385819-A461-42C6-B60C-4C49436FA8F7}" type="parTrans" cxnId="{7A66F9E7-D9E6-46D5-9604-CD5C87FB1766}">
      <dgm:prSet/>
      <dgm:spPr/>
      <dgm:t>
        <a:bodyPr/>
        <a:lstStyle/>
        <a:p>
          <a:endParaRPr lang="en-GB"/>
        </a:p>
      </dgm:t>
    </dgm:pt>
    <dgm:pt modelId="{123FAA98-DF27-4C07-AFB9-7DF7E2238028}" type="sibTrans" cxnId="{7A66F9E7-D9E6-46D5-9604-CD5C87FB1766}">
      <dgm:prSet/>
      <dgm:spPr/>
      <dgm:t>
        <a:bodyPr/>
        <a:lstStyle/>
        <a:p>
          <a:endParaRPr lang="en-GB"/>
        </a:p>
      </dgm:t>
    </dgm:pt>
    <dgm:pt modelId="{E4A1E631-FC99-46F5-A3A3-7312B266390F}">
      <dgm:prSet phldrT="[Text]"/>
      <dgm:spPr/>
      <dgm:t>
        <a:bodyPr/>
        <a:lstStyle/>
        <a:p>
          <a:endParaRPr lang="en-GB" dirty="0"/>
        </a:p>
      </dgm:t>
    </dgm:pt>
    <dgm:pt modelId="{300A5666-8694-41D0-9299-26422A0C0316}" type="parTrans" cxnId="{C27F6C19-FBF2-4B0D-9B5B-903B9683C3D1}">
      <dgm:prSet/>
      <dgm:spPr/>
      <dgm:t>
        <a:bodyPr/>
        <a:lstStyle/>
        <a:p>
          <a:endParaRPr lang="en-GB"/>
        </a:p>
      </dgm:t>
    </dgm:pt>
    <dgm:pt modelId="{5F30ACD4-3195-487D-AE5B-87BEB53892BA}" type="sibTrans" cxnId="{C27F6C19-FBF2-4B0D-9B5B-903B9683C3D1}">
      <dgm:prSet/>
      <dgm:spPr/>
      <dgm:t>
        <a:bodyPr/>
        <a:lstStyle/>
        <a:p>
          <a:endParaRPr lang="en-GB"/>
        </a:p>
      </dgm:t>
    </dgm:pt>
    <dgm:pt modelId="{17E6CBAA-62DB-44BD-9335-204F4EE05D92}">
      <dgm:prSet phldrT="[Text]" custT="1"/>
      <dgm:spPr/>
      <dgm:t>
        <a:bodyPr/>
        <a:lstStyle/>
        <a:p>
          <a:r>
            <a:rPr lang="en-GB" sz="1200" dirty="0" smtClean="0"/>
            <a:t>Fowler’s Modern English Usage</a:t>
          </a:r>
          <a:endParaRPr lang="en-GB" sz="1200" dirty="0"/>
        </a:p>
      </dgm:t>
    </dgm:pt>
    <dgm:pt modelId="{CCB58C45-95DF-4391-80BC-B0E774568F78}" type="parTrans" cxnId="{D89E5247-FDA8-48C0-A9B2-1207E93EE559}">
      <dgm:prSet/>
      <dgm:spPr/>
      <dgm:t>
        <a:bodyPr/>
        <a:lstStyle/>
        <a:p>
          <a:endParaRPr lang="en-GB"/>
        </a:p>
      </dgm:t>
    </dgm:pt>
    <dgm:pt modelId="{1596D5E7-38ED-4FA1-A523-904C67C4B8EF}" type="sibTrans" cxnId="{D89E5247-FDA8-48C0-A9B2-1207E93EE559}">
      <dgm:prSet/>
      <dgm:spPr/>
      <dgm:t>
        <a:bodyPr/>
        <a:lstStyle/>
        <a:p>
          <a:endParaRPr lang="en-GB"/>
        </a:p>
      </dgm:t>
    </dgm:pt>
    <dgm:pt modelId="{E105D836-A157-499C-AADB-94BF1E37B665}">
      <dgm:prSet phldrT="[Text]"/>
      <dgm:spPr/>
      <dgm:t>
        <a:bodyPr/>
        <a:lstStyle/>
        <a:p>
          <a:endParaRPr lang="en-GB" dirty="0"/>
        </a:p>
      </dgm:t>
    </dgm:pt>
    <dgm:pt modelId="{1AB825D7-0D5C-47F1-B2EB-5D2303A8A512}" type="parTrans" cxnId="{D3F89B65-7D6D-41E0-BFC4-0BB3D4B638D7}">
      <dgm:prSet/>
      <dgm:spPr/>
      <dgm:t>
        <a:bodyPr/>
        <a:lstStyle/>
        <a:p>
          <a:endParaRPr lang="en-GB"/>
        </a:p>
      </dgm:t>
    </dgm:pt>
    <dgm:pt modelId="{1D243562-6895-4F54-847E-B0ABD2DD5197}" type="sibTrans" cxnId="{D3F89B65-7D6D-41E0-BFC4-0BB3D4B638D7}">
      <dgm:prSet/>
      <dgm:spPr/>
      <dgm:t>
        <a:bodyPr/>
        <a:lstStyle/>
        <a:p>
          <a:endParaRPr lang="en-GB"/>
        </a:p>
      </dgm:t>
    </dgm:pt>
    <dgm:pt modelId="{BBBDE9A5-7FE1-4348-906F-367F6FABA031}">
      <dgm:prSet phldrT="[Text]" custT="1"/>
      <dgm:spPr/>
      <dgm:t>
        <a:bodyPr/>
        <a:lstStyle/>
        <a:p>
          <a:r>
            <a:rPr lang="en-GB" sz="1200" dirty="0" smtClean="0"/>
            <a:t>The Penguin Guide to </a:t>
          </a:r>
          <a:r>
            <a:rPr lang="en-GB" sz="1200" dirty="0" err="1" smtClean="0"/>
            <a:t>Punctua-tion</a:t>
          </a:r>
          <a:endParaRPr lang="en-GB" sz="1200" dirty="0"/>
        </a:p>
      </dgm:t>
    </dgm:pt>
    <dgm:pt modelId="{AE1887FE-ADC3-497A-BCBC-011051F561EF}" type="parTrans" cxnId="{CD087BA1-2C56-4A69-9B79-A2CB3450C91C}">
      <dgm:prSet/>
      <dgm:spPr/>
      <dgm:t>
        <a:bodyPr/>
        <a:lstStyle/>
        <a:p>
          <a:endParaRPr lang="en-GB"/>
        </a:p>
      </dgm:t>
    </dgm:pt>
    <dgm:pt modelId="{C8925D96-2D83-4850-B597-4929959A5B55}" type="sibTrans" cxnId="{CD087BA1-2C56-4A69-9B79-A2CB3450C91C}">
      <dgm:prSet/>
      <dgm:spPr/>
      <dgm:t>
        <a:bodyPr/>
        <a:lstStyle/>
        <a:p>
          <a:endParaRPr lang="en-GB"/>
        </a:p>
      </dgm:t>
    </dgm:pt>
    <dgm:pt modelId="{AD6EBE18-16FC-4DE0-9C62-97817C453918}" type="pres">
      <dgm:prSet presAssocID="{2B861501-404D-4A22-8422-DD286031DBD0}" presName="linearFlow" presStyleCnt="0">
        <dgm:presLayoutVars>
          <dgm:dir/>
          <dgm:animLvl val="lvl"/>
          <dgm:resizeHandles/>
        </dgm:presLayoutVars>
      </dgm:prSet>
      <dgm:spPr/>
    </dgm:pt>
    <dgm:pt modelId="{C0868CDB-9E7C-4998-ACA8-4D5ADFFFD194}" type="pres">
      <dgm:prSet presAssocID="{D8EDB92B-F772-4BB0-9252-F19CD887E8AE}" presName="compositeNode" presStyleCnt="0">
        <dgm:presLayoutVars>
          <dgm:bulletEnabled val="1"/>
        </dgm:presLayoutVars>
      </dgm:prSet>
      <dgm:spPr/>
    </dgm:pt>
    <dgm:pt modelId="{DCDD5D67-50C8-4FD1-8813-CC68870E01DC}" type="pres">
      <dgm:prSet presAssocID="{D8EDB92B-F772-4BB0-9252-F19CD887E8AE}" presName="image" presStyleLbl="fgImgPlace1" presStyleIdx="0" presStyleCnt="3"/>
      <dgm:spPr>
        <a:solidFill>
          <a:srgbClr val="00B0F0"/>
        </a:solidFill>
      </dgm:spPr>
    </dgm:pt>
    <dgm:pt modelId="{E71EEA30-3A3F-430D-8FA2-E73370CECB13}" type="pres">
      <dgm:prSet presAssocID="{D8EDB92B-F772-4BB0-9252-F19CD887E8AE}" presName="childNode" presStyleLbl="node1" presStyleIdx="0" presStyleCnt="3">
        <dgm:presLayoutVars>
          <dgm:bulletEnabled val="1"/>
        </dgm:presLayoutVars>
      </dgm:prSet>
      <dgm:spPr/>
      <dgm:t>
        <a:bodyPr/>
        <a:lstStyle/>
        <a:p>
          <a:endParaRPr lang="en-GB"/>
        </a:p>
      </dgm:t>
    </dgm:pt>
    <dgm:pt modelId="{9A6B4239-0D5A-411E-9690-59BB3A523C6E}" type="pres">
      <dgm:prSet presAssocID="{D8EDB92B-F772-4BB0-9252-F19CD887E8AE}" presName="parentNode" presStyleLbl="revTx" presStyleIdx="0" presStyleCnt="3">
        <dgm:presLayoutVars>
          <dgm:chMax val="0"/>
          <dgm:bulletEnabled val="1"/>
        </dgm:presLayoutVars>
      </dgm:prSet>
      <dgm:spPr/>
      <dgm:t>
        <a:bodyPr/>
        <a:lstStyle/>
        <a:p>
          <a:endParaRPr lang="en-GB"/>
        </a:p>
      </dgm:t>
    </dgm:pt>
    <dgm:pt modelId="{9CF4BE3A-8423-4644-8173-DD31BB28C170}" type="pres">
      <dgm:prSet presAssocID="{CCFDD793-2148-4BC6-BE9E-EC4A201F4ACE}" presName="sibTrans" presStyleCnt="0"/>
      <dgm:spPr/>
    </dgm:pt>
    <dgm:pt modelId="{92BEE691-AAA0-4B45-9866-0392423762AF}" type="pres">
      <dgm:prSet presAssocID="{E4A1E631-FC99-46F5-A3A3-7312B266390F}" presName="compositeNode" presStyleCnt="0">
        <dgm:presLayoutVars>
          <dgm:bulletEnabled val="1"/>
        </dgm:presLayoutVars>
      </dgm:prSet>
      <dgm:spPr/>
    </dgm:pt>
    <dgm:pt modelId="{A56F59C4-8B93-473A-85A7-E52510CC5019}" type="pres">
      <dgm:prSet presAssocID="{E4A1E631-FC99-46F5-A3A3-7312B266390F}" presName="image" presStyleLbl="fgImgPlace1" presStyleIdx="1" presStyleCnt="3"/>
      <dgm:spPr>
        <a:solidFill>
          <a:srgbClr val="00B0F0"/>
        </a:solidFill>
      </dgm:spPr>
    </dgm:pt>
    <dgm:pt modelId="{7265AE42-11FC-4391-A061-C0E60C1BBBAE}" type="pres">
      <dgm:prSet presAssocID="{E4A1E631-FC99-46F5-A3A3-7312B266390F}" presName="childNode" presStyleLbl="node1" presStyleIdx="1" presStyleCnt="3">
        <dgm:presLayoutVars>
          <dgm:bulletEnabled val="1"/>
        </dgm:presLayoutVars>
      </dgm:prSet>
      <dgm:spPr/>
      <dgm:t>
        <a:bodyPr/>
        <a:lstStyle/>
        <a:p>
          <a:endParaRPr lang="en-GB"/>
        </a:p>
      </dgm:t>
    </dgm:pt>
    <dgm:pt modelId="{5E7AD543-041E-49B0-9FDF-577E160DB175}" type="pres">
      <dgm:prSet presAssocID="{E4A1E631-FC99-46F5-A3A3-7312B266390F}" presName="parentNode" presStyleLbl="revTx" presStyleIdx="1" presStyleCnt="3">
        <dgm:presLayoutVars>
          <dgm:chMax val="0"/>
          <dgm:bulletEnabled val="1"/>
        </dgm:presLayoutVars>
      </dgm:prSet>
      <dgm:spPr/>
      <dgm:t>
        <a:bodyPr/>
        <a:lstStyle/>
        <a:p>
          <a:endParaRPr lang="en-GB"/>
        </a:p>
      </dgm:t>
    </dgm:pt>
    <dgm:pt modelId="{ED8A0BA2-4362-48A1-AB9C-6F66351ABD81}" type="pres">
      <dgm:prSet presAssocID="{5F30ACD4-3195-487D-AE5B-87BEB53892BA}" presName="sibTrans" presStyleCnt="0"/>
      <dgm:spPr/>
    </dgm:pt>
    <dgm:pt modelId="{53781BF5-58DA-4776-8C39-5089773C1116}" type="pres">
      <dgm:prSet presAssocID="{E105D836-A157-499C-AADB-94BF1E37B665}" presName="compositeNode" presStyleCnt="0">
        <dgm:presLayoutVars>
          <dgm:bulletEnabled val="1"/>
        </dgm:presLayoutVars>
      </dgm:prSet>
      <dgm:spPr/>
    </dgm:pt>
    <dgm:pt modelId="{235CC3B9-8B04-48B4-BA68-0C779226DBF9}" type="pres">
      <dgm:prSet presAssocID="{E105D836-A157-499C-AADB-94BF1E37B665}" presName="image" presStyleLbl="fgImgPlace1" presStyleIdx="2" presStyleCnt="3"/>
      <dgm:spPr>
        <a:solidFill>
          <a:srgbClr val="00B0F0"/>
        </a:solidFill>
      </dgm:spPr>
    </dgm:pt>
    <dgm:pt modelId="{EAE808FA-F9AB-407F-8652-CAE3D6AE2CFE}" type="pres">
      <dgm:prSet presAssocID="{E105D836-A157-499C-AADB-94BF1E37B665}" presName="childNode" presStyleLbl="node1" presStyleIdx="2" presStyleCnt="3">
        <dgm:presLayoutVars>
          <dgm:bulletEnabled val="1"/>
        </dgm:presLayoutVars>
      </dgm:prSet>
      <dgm:spPr/>
      <dgm:t>
        <a:bodyPr/>
        <a:lstStyle/>
        <a:p>
          <a:endParaRPr lang="en-GB"/>
        </a:p>
      </dgm:t>
    </dgm:pt>
    <dgm:pt modelId="{4B782627-5750-414C-ADD0-62025DC44A1F}" type="pres">
      <dgm:prSet presAssocID="{E105D836-A157-499C-AADB-94BF1E37B665}" presName="parentNode" presStyleLbl="revTx" presStyleIdx="2" presStyleCnt="3">
        <dgm:presLayoutVars>
          <dgm:chMax val="0"/>
          <dgm:bulletEnabled val="1"/>
        </dgm:presLayoutVars>
      </dgm:prSet>
      <dgm:spPr/>
      <dgm:t>
        <a:bodyPr/>
        <a:lstStyle/>
        <a:p>
          <a:endParaRPr lang="en-GB"/>
        </a:p>
      </dgm:t>
    </dgm:pt>
  </dgm:ptLst>
  <dgm:cxnLst>
    <dgm:cxn modelId="{38A05190-597F-4FE9-934C-85F268F6DA3E}" type="presOf" srcId="{D8EDB92B-F772-4BB0-9252-F19CD887E8AE}" destId="{9A6B4239-0D5A-411E-9690-59BB3A523C6E}" srcOrd="0" destOrd="0" presId="urn:microsoft.com/office/officeart/2005/8/layout/hList2"/>
    <dgm:cxn modelId="{81CE4152-417F-4CCF-BE56-93DA8EFCD592}" type="presOf" srcId="{E4A1E631-FC99-46F5-A3A3-7312B266390F}" destId="{5E7AD543-041E-49B0-9FDF-577E160DB175}" srcOrd="0" destOrd="0" presId="urn:microsoft.com/office/officeart/2005/8/layout/hList2"/>
    <dgm:cxn modelId="{40A463BE-FF7C-4453-883D-B20810F4B5D4}" type="presOf" srcId="{E105D836-A157-499C-AADB-94BF1E37B665}" destId="{4B782627-5750-414C-ADD0-62025DC44A1F}" srcOrd="0" destOrd="0" presId="urn:microsoft.com/office/officeart/2005/8/layout/hList2"/>
    <dgm:cxn modelId="{C194EE14-8260-4456-9852-199E79EDD7C6}" type="presOf" srcId="{7B55BA34-17C8-4F42-872E-FB3A36739963}" destId="{E71EEA30-3A3F-430D-8FA2-E73370CECB13}" srcOrd="0" destOrd="0" presId="urn:microsoft.com/office/officeart/2005/8/layout/hList2"/>
    <dgm:cxn modelId="{357A59FF-0870-4CA9-802F-F25B9F6E6989}" type="presOf" srcId="{17E6CBAA-62DB-44BD-9335-204F4EE05D92}" destId="{7265AE42-11FC-4391-A061-C0E60C1BBBAE}" srcOrd="0" destOrd="0" presId="urn:microsoft.com/office/officeart/2005/8/layout/hList2"/>
    <dgm:cxn modelId="{C27F6C19-FBF2-4B0D-9B5B-903B9683C3D1}" srcId="{2B861501-404D-4A22-8422-DD286031DBD0}" destId="{E4A1E631-FC99-46F5-A3A3-7312B266390F}" srcOrd="1" destOrd="0" parTransId="{300A5666-8694-41D0-9299-26422A0C0316}" sibTransId="{5F30ACD4-3195-487D-AE5B-87BEB53892BA}"/>
    <dgm:cxn modelId="{9BC5DF08-1470-4BE4-A33A-A085E6B49800}" type="presOf" srcId="{BBBDE9A5-7FE1-4348-906F-367F6FABA031}" destId="{EAE808FA-F9AB-407F-8652-CAE3D6AE2CFE}" srcOrd="0" destOrd="0" presId="urn:microsoft.com/office/officeart/2005/8/layout/hList2"/>
    <dgm:cxn modelId="{D89E5247-FDA8-48C0-A9B2-1207E93EE559}" srcId="{E4A1E631-FC99-46F5-A3A3-7312B266390F}" destId="{17E6CBAA-62DB-44BD-9335-204F4EE05D92}" srcOrd="0" destOrd="0" parTransId="{CCB58C45-95DF-4391-80BC-B0E774568F78}" sibTransId="{1596D5E7-38ED-4FA1-A523-904C67C4B8EF}"/>
    <dgm:cxn modelId="{7A66F9E7-D9E6-46D5-9604-CD5C87FB1766}" srcId="{D8EDB92B-F772-4BB0-9252-F19CD887E8AE}" destId="{7B55BA34-17C8-4F42-872E-FB3A36739963}" srcOrd="0" destOrd="0" parTransId="{E9385819-A461-42C6-B60C-4C49436FA8F7}" sibTransId="{123FAA98-DF27-4C07-AFB9-7DF7E2238028}"/>
    <dgm:cxn modelId="{CD087BA1-2C56-4A69-9B79-A2CB3450C91C}" srcId="{E105D836-A157-499C-AADB-94BF1E37B665}" destId="{BBBDE9A5-7FE1-4348-906F-367F6FABA031}" srcOrd="0" destOrd="0" parTransId="{AE1887FE-ADC3-497A-BCBC-011051F561EF}" sibTransId="{C8925D96-2D83-4850-B597-4929959A5B55}"/>
    <dgm:cxn modelId="{27DC0FB3-456B-4096-AD33-7F3F7600FF1C}" type="presOf" srcId="{2B861501-404D-4A22-8422-DD286031DBD0}" destId="{AD6EBE18-16FC-4DE0-9C62-97817C453918}" srcOrd="0" destOrd="0" presId="urn:microsoft.com/office/officeart/2005/8/layout/hList2"/>
    <dgm:cxn modelId="{DBB67D11-7DAD-4BB7-AA08-6AF1632E7379}" srcId="{2B861501-404D-4A22-8422-DD286031DBD0}" destId="{D8EDB92B-F772-4BB0-9252-F19CD887E8AE}" srcOrd="0" destOrd="0" parTransId="{5B06DE58-7B6D-4905-B227-0ABE8205AA97}" sibTransId="{CCFDD793-2148-4BC6-BE9E-EC4A201F4ACE}"/>
    <dgm:cxn modelId="{D3F89B65-7D6D-41E0-BFC4-0BB3D4B638D7}" srcId="{2B861501-404D-4A22-8422-DD286031DBD0}" destId="{E105D836-A157-499C-AADB-94BF1E37B665}" srcOrd="2" destOrd="0" parTransId="{1AB825D7-0D5C-47F1-B2EB-5D2303A8A512}" sibTransId="{1D243562-6895-4F54-847E-B0ABD2DD5197}"/>
    <dgm:cxn modelId="{CE430E28-643B-4857-88DA-0DA2336327CF}" type="presParOf" srcId="{AD6EBE18-16FC-4DE0-9C62-97817C453918}" destId="{C0868CDB-9E7C-4998-ACA8-4D5ADFFFD194}" srcOrd="0" destOrd="0" presId="urn:microsoft.com/office/officeart/2005/8/layout/hList2"/>
    <dgm:cxn modelId="{152DF8C2-4F45-4408-99C5-BFC7F9EE5607}" type="presParOf" srcId="{C0868CDB-9E7C-4998-ACA8-4D5ADFFFD194}" destId="{DCDD5D67-50C8-4FD1-8813-CC68870E01DC}" srcOrd="0" destOrd="0" presId="urn:microsoft.com/office/officeart/2005/8/layout/hList2"/>
    <dgm:cxn modelId="{AF5F412F-A1E4-4ED4-9505-FE254B85AFB1}" type="presParOf" srcId="{C0868CDB-9E7C-4998-ACA8-4D5ADFFFD194}" destId="{E71EEA30-3A3F-430D-8FA2-E73370CECB13}" srcOrd="1" destOrd="0" presId="urn:microsoft.com/office/officeart/2005/8/layout/hList2"/>
    <dgm:cxn modelId="{4A2DDE1E-F4A0-44EB-918B-904A291679C2}" type="presParOf" srcId="{C0868CDB-9E7C-4998-ACA8-4D5ADFFFD194}" destId="{9A6B4239-0D5A-411E-9690-59BB3A523C6E}" srcOrd="2" destOrd="0" presId="urn:microsoft.com/office/officeart/2005/8/layout/hList2"/>
    <dgm:cxn modelId="{C313D5FD-A82A-4F90-98F0-F56C4381E7EA}" type="presParOf" srcId="{AD6EBE18-16FC-4DE0-9C62-97817C453918}" destId="{9CF4BE3A-8423-4644-8173-DD31BB28C170}" srcOrd="1" destOrd="0" presId="urn:microsoft.com/office/officeart/2005/8/layout/hList2"/>
    <dgm:cxn modelId="{42013ACC-2044-4E2D-9121-2BA567F7F8A6}" type="presParOf" srcId="{AD6EBE18-16FC-4DE0-9C62-97817C453918}" destId="{92BEE691-AAA0-4B45-9866-0392423762AF}" srcOrd="2" destOrd="0" presId="urn:microsoft.com/office/officeart/2005/8/layout/hList2"/>
    <dgm:cxn modelId="{5D747364-CFBA-410D-ADE3-B3EA7E97F73C}" type="presParOf" srcId="{92BEE691-AAA0-4B45-9866-0392423762AF}" destId="{A56F59C4-8B93-473A-85A7-E52510CC5019}" srcOrd="0" destOrd="0" presId="urn:microsoft.com/office/officeart/2005/8/layout/hList2"/>
    <dgm:cxn modelId="{6A8A1FB6-AA09-4D09-84F2-CEAB90463673}" type="presParOf" srcId="{92BEE691-AAA0-4B45-9866-0392423762AF}" destId="{7265AE42-11FC-4391-A061-C0E60C1BBBAE}" srcOrd="1" destOrd="0" presId="urn:microsoft.com/office/officeart/2005/8/layout/hList2"/>
    <dgm:cxn modelId="{C6E4C282-919E-44BE-99E1-A07BA9D5E258}" type="presParOf" srcId="{92BEE691-AAA0-4B45-9866-0392423762AF}" destId="{5E7AD543-041E-49B0-9FDF-577E160DB175}" srcOrd="2" destOrd="0" presId="urn:microsoft.com/office/officeart/2005/8/layout/hList2"/>
    <dgm:cxn modelId="{BB6143CF-5B6B-41EE-AD1C-08B17BEB8E9D}" type="presParOf" srcId="{AD6EBE18-16FC-4DE0-9C62-97817C453918}" destId="{ED8A0BA2-4362-48A1-AB9C-6F66351ABD81}" srcOrd="3" destOrd="0" presId="urn:microsoft.com/office/officeart/2005/8/layout/hList2"/>
    <dgm:cxn modelId="{88607459-2DE0-426D-B4E8-852A820B56B8}" type="presParOf" srcId="{AD6EBE18-16FC-4DE0-9C62-97817C453918}" destId="{53781BF5-58DA-4776-8C39-5089773C1116}" srcOrd="4" destOrd="0" presId="urn:microsoft.com/office/officeart/2005/8/layout/hList2"/>
    <dgm:cxn modelId="{B0D1B307-47B9-4CDD-92C9-D65E520855CD}" type="presParOf" srcId="{53781BF5-58DA-4776-8C39-5089773C1116}" destId="{235CC3B9-8B04-48B4-BA68-0C779226DBF9}" srcOrd="0" destOrd="0" presId="urn:microsoft.com/office/officeart/2005/8/layout/hList2"/>
    <dgm:cxn modelId="{8A72E698-658D-4EE3-A252-61F78D4C52DC}" type="presParOf" srcId="{53781BF5-58DA-4776-8C39-5089773C1116}" destId="{EAE808FA-F9AB-407F-8652-CAE3D6AE2CFE}" srcOrd="1" destOrd="0" presId="urn:microsoft.com/office/officeart/2005/8/layout/hList2"/>
    <dgm:cxn modelId="{57BCCD98-EA7C-40B1-9145-320D82DD3211}" type="presParOf" srcId="{53781BF5-58DA-4776-8C39-5089773C1116}" destId="{4B782627-5750-414C-ADD0-62025DC44A1F}" srcOrd="2" destOrd="0" presId="urn:microsoft.com/office/officeart/2005/8/layout/h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C9D8830-7467-4398-B66F-B7CC89516D1E}" type="doc">
      <dgm:prSet loTypeId="urn:microsoft.com/office/officeart/2005/8/layout/vList6" loCatId="list" qsTypeId="urn:microsoft.com/office/officeart/2005/8/quickstyle/simple1" qsCatId="simple" csTypeId="urn:microsoft.com/office/officeart/2005/8/colors/colorful3" csCatId="colorful" phldr="1"/>
      <dgm:spPr/>
      <dgm:t>
        <a:bodyPr/>
        <a:lstStyle/>
        <a:p>
          <a:endParaRPr lang="en-GB"/>
        </a:p>
      </dgm:t>
    </dgm:pt>
    <dgm:pt modelId="{7AB173DA-7948-4159-8212-4302F6A0F22A}">
      <dgm:prSet phldrT="[Text]"/>
      <dgm:spPr/>
      <dgm:t>
        <a:bodyPr/>
        <a:lstStyle/>
        <a:p>
          <a:r>
            <a:rPr lang="en-GB" dirty="0" smtClean="0"/>
            <a:t>Purpose</a:t>
          </a:r>
          <a:endParaRPr lang="en-GB" dirty="0"/>
        </a:p>
      </dgm:t>
    </dgm:pt>
    <dgm:pt modelId="{E693939E-356A-4755-964B-DC15E8C8234D}" type="parTrans" cxnId="{94E8349F-5EE9-49D0-9400-5EC2FC9F9309}">
      <dgm:prSet/>
      <dgm:spPr/>
      <dgm:t>
        <a:bodyPr/>
        <a:lstStyle/>
        <a:p>
          <a:endParaRPr lang="en-GB"/>
        </a:p>
      </dgm:t>
    </dgm:pt>
    <dgm:pt modelId="{B6298DFC-4ED0-4ED7-8977-FC9516D39E26}" type="sibTrans" cxnId="{94E8349F-5EE9-49D0-9400-5EC2FC9F9309}">
      <dgm:prSet/>
      <dgm:spPr/>
      <dgm:t>
        <a:bodyPr/>
        <a:lstStyle/>
        <a:p>
          <a:endParaRPr lang="en-GB"/>
        </a:p>
      </dgm:t>
    </dgm:pt>
    <dgm:pt modelId="{A33F2150-5BEF-48B9-93B8-23243DB43E9E}">
      <dgm:prSet phldrT="[Text]"/>
      <dgm:spPr/>
      <dgm:t>
        <a:bodyPr/>
        <a:lstStyle/>
        <a:p>
          <a:endParaRPr lang="en-GB" dirty="0"/>
        </a:p>
      </dgm:t>
    </dgm:pt>
    <dgm:pt modelId="{BB78BD8B-D1A7-45CA-9230-E8D4DF7D430C}" type="parTrans" cxnId="{FCDB0DAB-06F9-456D-B78C-59D76FB838C8}">
      <dgm:prSet/>
      <dgm:spPr/>
      <dgm:t>
        <a:bodyPr/>
        <a:lstStyle/>
        <a:p>
          <a:endParaRPr lang="en-GB"/>
        </a:p>
      </dgm:t>
    </dgm:pt>
    <dgm:pt modelId="{9AD9FD8B-E585-4787-8A62-E18029742F5B}" type="sibTrans" cxnId="{FCDB0DAB-06F9-456D-B78C-59D76FB838C8}">
      <dgm:prSet/>
      <dgm:spPr/>
      <dgm:t>
        <a:bodyPr/>
        <a:lstStyle/>
        <a:p>
          <a:endParaRPr lang="en-GB"/>
        </a:p>
      </dgm:t>
    </dgm:pt>
    <dgm:pt modelId="{7037B112-598E-4D9E-B126-2985D7945ACD}">
      <dgm:prSet phldrT="[Text]"/>
      <dgm:spPr/>
      <dgm:t>
        <a:bodyPr/>
        <a:lstStyle/>
        <a:p>
          <a:endParaRPr lang="en-GB" dirty="0"/>
        </a:p>
      </dgm:t>
    </dgm:pt>
    <dgm:pt modelId="{8FBA498C-BC9B-46F5-A65A-DB1DE444F7B3}" type="parTrans" cxnId="{F0FA7641-48B8-47BE-BC20-DBE30D4FFF93}">
      <dgm:prSet/>
      <dgm:spPr/>
      <dgm:t>
        <a:bodyPr/>
        <a:lstStyle/>
        <a:p>
          <a:endParaRPr lang="en-GB"/>
        </a:p>
      </dgm:t>
    </dgm:pt>
    <dgm:pt modelId="{1D639E93-2150-4465-B8A4-B575BB06D493}" type="sibTrans" cxnId="{F0FA7641-48B8-47BE-BC20-DBE30D4FFF93}">
      <dgm:prSet/>
      <dgm:spPr/>
      <dgm:t>
        <a:bodyPr/>
        <a:lstStyle/>
        <a:p>
          <a:endParaRPr lang="en-GB"/>
        </a:p>
      </dgm:t>
    </dgm:pt>
    <dgm:pt modelId="{A172B0CC-BF93-47D3-B299-89FF2C6283FF}">
      <dgm:prSet phldrT="[Text]"/>
      <dgm:spPr/>
      <dgm:t>
        <a:bodyPr/>
        <a:lstStyle/>
        <a:p>
          <a:r>
            <a:rPr lang="en-GB" dirty="0" smtClean="0"/>
            <a:t>Intention</a:t>
          </a:r>
          <a:endParaRPr lang="en-GB" dirty="0"/>
        </a:p>
      </dgm:t>
    </dgm:pt>
    <dgm:pt modelId="{4558E1A8-5A3B-48F7-B107-A83A775C4BF9}" type="parTrans" cxnId="{7BBC905F-68F2-42F9-9067-64E41ADCECD1}">
      <dgm:prSet/>
      <dgm:spPr/>
      <dgm:t>
        <a:bodyPr/>
        <a:lstStyle/>
        <a:p>
          <a:endParaRPr lang="en-GB"/>
        </a:p>
      </dgm:t>
    </dgm:pt>
    <dgm:pt modelId="{1AEF14DE-374F-44BB-B7B0-F1BD66563142}" type="sibTrans" cxnId="{7BBC905F-68F2-42F9-9067-64E41ADCECD1}">
      <dgm:prSet/>
      <dgm:spPr/>
      <dgm:t>
        <a:bodyPr/>
        <a:lstStyle/>
        <a:p>
          <a:endParaRPr lang="en-GB"/>
        </a:p>
      </dgm:t>
    </dgm:pt>
    <dgm:pt modelId="{6B5BEE80-3069-43E0-ACFD-5033A964D958}">
      <dgm:prSet phldrT="[Text]"/>
      <dgm:spPr/>
      <dgm:t>
        <a:bodyPr/>
        <a:lstStyle/>
        <a:p>
          <a:endParaRPr lang="en-GB" dirty="0"/>
        </a:p>
      </dgm:t>
    </dgm:pt>
    <dgm:pt modelId="{28C11CB5-3CFA-455D-BABB-60BFF10EC54B}" type="parTrans" cxnId="{7B09CF65-7D1C-42B7-BF2A-083EFFF735A6}">
      <dgm:prSet/>
      <dgm:spPr/>
      <dgm:t>
        <a:bodyPr/>
        <a:lstStyle/>
        <a:p>
          <a:endParaRPr lang="en-GB"/>
        </a:p>
      </dgm:t>
    </dgm:pt>
    <dgm:pt modelId="{8E4DCAD9-2A88-43B7-9477-EA09645EEEC6}" type="sibTrans" cxnId="{7B09CF65-7D1C-42B7-BF2A-083EFFF735A6}">
      <dgm:prSet/>
      <dgm:spPr/>
      <dgm:t>
        <a:bodyPr/>
        <a:lstStyle/>
        <a:p>
          <a:endParaRPr lang="en-GB"/>
        </a:p>
      </dgm:t>
    </dgm:pt>
    <dgm:pt modelId="{E6DABA46-A85B-4901-8D5D-0A2136E00F64}">
      <dgm:prSet phldrT="[Text]"/>
      <dgm:spPr/>
      <dgm:t>
        <a:bodyPr/>
        <a:lstStyle/>
        <a:p>
          <a:endParaRPr lang="en-GB" dirty="0"/>
        </a:p>
      </dgm:t>
    </dgm:pt>
    <dgm:pt modelId="{40CE7A67-C5FE-49DC-A424-396328D24B7D}" type="parTrans" cxnId="{E53C27F1-7802-4B2A-82E8-F47BC51715E3}">
      <dgm:prSet/>
      <dgm:spPr/>
      <dgm:t>
        <a:bodyPr/>
        <a:lstStyle/>
        <a:p>
          <a:endParaRPr lang="en-GB"/>
        </a:p>
      </dgm:t>
    </dgm:pt>
    <dgm:pt modelId="{CF97DF88-E121-4DE2-B3EA-D339A794C309}" type="sibTrans" cxnId="{E53C27F1-7802-4B2A-82E8-F47BC51715E3}">
      <dgm:prSet/>
      <dgm:spPr/>
      <dgm:t>
        <a:bodyPr/>
        <a:lstStyle/>
        <a:p>
          <a:endParaRPr lang="en-GB"/>
        </a:p>
      </dgm:t>
    </dgm:pt>
    <dgm:pt modelId="{2FC4CC9B-A38D-467D-819B-45D3431BD18C}" type="pres">
      <dgm:prSet presAssocID="{6C9D8830-7467-4398-B66F-B7CC89516D1E}" presName="Name0" presStyleCnt="0">
        <dgm:presLayoutVars>
          <dgm:dir/>
          <dgm:animLvl val="lvl"/>
          <dgm:resizeHandles/>
        </dgm:presLayoutVars>
      </dgm:prSet>
      <dgm:spPr/>
    </dgm:pt>
    <dgm:pt modelId="{AB23113F-9A06-432C-ACE1-F9F82DDA97E3}" type="pres">
      <dgm:prSet presAssocID="{7AB173DA-7948-4159-8212-4302F6A0F22A}" presName="linNode" presStyleCnt="0"/>
      <dgm:spPr/>
    </dgm:pt>
    <dgm:pt modelId="{508B87DE-7806-4CFC-B43B-4F69C013AACF}" type="pres">
      <dgm:prSet presAssocID="{7AB173DA-7948-4159-8212-4302F6A0F22A}" presName="parentShp" presStyleLbl="node1" presStyleIdx="0" presStyleCnt="2">
        <dgm:presLayoutVars>
          <dgm:bulletEnabled val="1"/>
        </dgm:presLayoutVars>
      </dgm:prSet>
      <dgm:spPr/>
      <dgm:t>
        <a:bodyPr/>
        <a:lstStyle/>
        <a:p>
          <a:endParaRPr lang="en-GB"/>
        </a:p>
      </dgm:t>
    </dgm:pt>
    <dgm:pt modelId="{1373C9BA-15ED-4E3E-88C5-CBACA865D31F}" type="pres">
      <dgm:prSet presAssocID="{7AB173DA-7948-4159-8212-4302F6A0F22A}" presName="childShp" presStyleLbl="bgAccFollowNode1" presStyleIdx="0" presStyleCnt="2">
        <dgm:presLayoutVars>
          <dgm:bulletEnabled val="1"/>
        </dgm:presLayoutVars>
      </dgm:prSet>
      <dgm:spPr/>
      <dgm:t>
        <a:bodyPr/>
        <a:lstStyle/>
        <a:p>
          <a:endParaRPr lang="en-GB"/>
        </a:p>
      </dgm:t>
    </dgm:pt>
    <dgm:pt modelId="{91000810-65CC-4794-815D-463AFC796425}" type="pres">
      <dgm:prSet presAssocID="{B6298DFC-4ED0-4ED7-8977-FC9516D39E26}" presName="spacing" presStyleCnt="0"/>
      <dgm:spPr/>
    </dgm:pt>
    <dgm:pt modelId="{F8AA52CA-E805-4177-A75C-5AA0CE124723}" type="pres">
      <dgm:prSet presAssocID="{A172B0CC-BF93-47D3-B299-89FF2C6283FF}" presName="linNode" presStyleCnt="0"/>
      <dgm:spPr/>
    </dgm:pt>
    <dgm:pt modelId="{D8C97666-E4D9-4CA5-A9F9-AECB00276E82}" type="pres">
      <dgm:prSet presAssocID="{A172B0CC-BF93-47D3-B299-89FF2C6283FF}" presName="parentShp" presStyleLbl="node1" presStyleIdx="1" presStyleCnt="2">
        <dgm:presLayoutVars>
          <dgm:bulletEnabled val="1"/>
        </dgm:presLayoutVars>
      </dgm:prSet>
      <dgm:spPr/>
      <dgm:t>
        <a:bodyPr/>
        <a:lstStyle/>
        <a:p>
          <a:endParaRPr lang="en-GB"/>
        </a:p>
      </dgm:t>
    </dgm:pt>
    <dgm:pt modelId="{51BDBC7F-2CC7-4E18-A69A-C294FBD3E089}" type="pres">
      <dgm:prSet presAssocID="{A172B0CC-BF93-47D3-B299-89FF2C6283FF}" presName="childShp" presStyleLbl="bgAccFollowNode1" presStyleIdx="1" presStyleCnt="2">
        <dgm:presLayoutVars>
          <dgm:bulletEnabled val="1"/>
        </dgm:presLayoutVars>
      </dgm:prSet>
      <dgm:spPr/>
      <dgm:t>
        <a:bodyPr/>
        <a:lstStyle/>
        <a:p>
          <a:endParaRPr lang="en-GB"/>
        </a:p>
      </dgm:t>
    </dgm:pt>
  </dgm:ptLst>
  <dgm:cxnLst>
    <dgm:cxn modelId="{EAE8AE8A-B6D6-4CFC-9B7E-5BB2BD7987F6}" type="presOf" srcId="{E6DABA46-A85B-4901-8D5D-0A2136E00F64}" destId="{51BDBC7F-2CC7-4E18-A69A-C294FBD3E089}" srcOrd="0" destOrd="1" presId="urn:microsoft.com/office/officeart/2005/8/layout/vList6"/>
    <dgm:cxn modelId="{94E8349F-5EE9-49D0-9400-5EC2FC9F9309}" srcId="{6C9D8830-7467-4398-B66F-B7CC89516D1E}" destId="{7AB173DA-7948-4159-8212-4302F6A0F22A}" srcOrd="0" destOrd="0" parTransId="{E693939E-356A-4755-964B-DC15E8C8234D}" sibTransId="{B6298DFC-4ED0-4ED7-8977-FC9516D39E26}"/>
    <dgm:cxn modelId="{F0FA7641-48B8-47BE-BC20-DBE30D4FFF93}" srcId="{7AB173DA-7948-4159-8212-4302F6A0F22A}" destId="{7037B112-598E-4D9E-B126-2985D7945ACD}" srcOrd="1" destOrd="0" parTransId="{8FBA498C-BC9B-46F5-A65A-DB1DE444F7B3}" sibTransId="{1D639E93-2150-4465-B8A4-B575BB06D493}"/>
    <dgm:cxn modelId="{6A5732C8-91F1-44DF-972B-FDB6E2C0956F}" type="presOf" srcId="{7AB173DA-7948-4159-8212-4302F6A0F22A}" destId="{508B87DE-7806-4CFC-B43B-4F69C013AACF}" srcOrd="0" destOrd="0" presId="urn:microsoft.com/office/officeart/2005/8/layout/vList6"/>
    <dgm:cxn modelId="{BCED19A8-9B36-453F-B8BE-EEAF2CAA5596}" type="presOf" srcId="{6C9D8830-7467-4398-B66F-B7CC89516D1E}" destId="{2FC4CC9B-A38D-467D-819B-45D3431BD18C}" srcOrd="0" destOrd="0" presId="urn:microsoft.com/office/officeart/2005/8/layout/vList6"/>
    <dgm:cxn modelId="{9C9F5E9E-2483-4948-A7AE-B27F21D36379}" type="presOf" srcId="{A33F2150-5BEF-48B9-93B8-23243DB43E9E}" destId="{1373C9BA-15ED-4E3E-88C5-CBACA865D31F}" srcOrd="0" destOrd="0" presId="urn:microsoft.com/office/officeart/2005/8/layout/vList6"/>
    <dgm:cxn modelId="{FCDB0DAB-06F9-456D-B78C-59D76FB838C8}" srcId="{7AB173DA-7948-4159-8212-4302F6A0F22A}" destId="{A33F2150-5BEF-48B9-93B8-23243DB43E9E}" srcOrd="0" destOrd="0" parTransId="{BB78BD8B-D1A7-45CA-9230-E8D4DF7D430C}" sibTransId="{9AD9FD8B-E585-4787-8A62-E18029742F5B}"/>
    <dgm:cxn modelId="{E5B9B5EB-1AC8-4622-9E3B-EF0B9D01572F}" type="presOf" srcId="{A172B0CC-BF93-47D3-B299-89FF2C6283FF}" destId="{D8C97666-E4D9-4CA5-A9F9-AECB00276E82}" srcOrd="0" destOrd="0" presId="urn:microsoft.com/office/officeart/2005/8/layout/vList6"/>
    <dgm:cxn modelId="{9DBC20AC-D1F0-4720-9DE5-5022CB122B01}" type="presOf" srcId="{6B5BEE80-3069-43E0-ACFD-5033A964D958}" destId="{51BDBC7F-2CC7-4E18-A69A-C294FBD3E089}" srcOrd="0" destOrd="0" presId="urn:microsoft.com/office/officeart/2005/8/layout/vList6"/>
    <dgm:cxn modelId="{7B09CF65-7D1C-42B7-BF2A-083EFFF735A6}" srcId="{A172B0CC-BF93-47D3-B299-89FF2C6283FF}" destId="{6B5BEE80-3069-43E0-ACFD-5033A964D958}" srcOrd="0" destOrd="0" parTransId="{28C11CB5-3CFA-455D-BABB-60BFF10EC54B}" sibTransId="{8E4DCAD9-2A88-43B7-9477-EA09645EEEC6}"/>
    <dgm:cxn modelId="{AE0060B3-8F84-437B-A53C-22630925A59E}" type="presOf" srcId="{7037B112-598E-4D9E-B126-2985D7945ACD}" destId="{1373C9BA-15ED-4E3E-88C5-CBACA865D31F}" srcOrd="0" destOrd="1" presId="urn:microsoft.com/office/officeart/2005/8/layout/vList6"/>
    <dgm:cxn modelId="{E53C27F1-7802-4B2A-82E8-F47BC51715E3}" srcId="{A172B0CC-BF93-47D3-B299-89FF2C6283FF}" destId="{E6DABA46-A85B-4901-8D5D-0A2136E00F64}" srcOrd="1" destOrd="0" parTransId="{40CE7A67-C5FE-49DC-A424-396328D24B7D}" sibTransId="{CF97DF88-E121-4DE2-B3EA-D339A794C309}"/>
    <dgm:cxn modelId="{7BBC905F-68F2-42F9-9067-64E41ADCECD1}" srcId="{6C9D8830-7467-4398-B66F-B7CC89516D1E}" destId="{A172B0CC-BF93-47D3-B299-89FF2C6283FF}" srcOrd="1" destOrd="0" parTransId="{4558E1A8-5A3B-48F7-B107-A83A775C4BF9}" sibTransId="{1AEF14DE-374F-44BB-B7B0-F1BD66563142}"/>
    <dgm:cxn modelId="{1A134EDD-0161-4ABE-941A-C7A3C75EB098}" type="presParOf" srcId="{2FC4CC9B-A38D-467D-819B-45D3431BD18C}" destId="{AB23113F-9A06-432C-ACE1-F9F82DDA97E3}" srcOrd="0" destOrd="0" presId="urn:microsoft.com/office/officeart/2005/8/layout/vList6"/>
    <dgm:cxn modelId="{95C72D1E-A73A-466C-9733-A8C73505BD07}" type="presParOf" srcId="{AB23113F-9A06-432C-ACE1-F9F82DDA97E3}" destId="{508B87DE-7806-4CFC-B43B-4F69C013AACF}" srcOrd="0" destOrd="0" presId="urn:microsoft.com/office/officeart/2005/8/layout/vList6"/>
    <dgm:cxn modelId="{3599199B-CC62-434D-82BC-ABDB88907013}" type="presParOf" srcId="{AB23113F-9A06-432C-ACE1-F9F82DDA97E3}" destId="{1373C9BA-15ED-4E3E-88C5-CBACA865D31F}" srcOrd="1" destOrd="0" presId="urn:microsoft.com/office/officeart/2005/8/layout/vList6"/>
    <dgm:cxn modelId="{967EA3D5-AE33-402E-91AD-2CEDD9B2E903}" type="presParOf" srcId="{2FC4CC9B-A38D-467D-819B-45D3431BD18C}" destId="{91000810-65CC-4794-815D-463AFC796425}" srcOrd="1" destOrd="0" presId="urn:microsoft.com/office/officeart/2005/8/layout/vList6"/>
    <dgm:cxn modelId="{20BF5C0D-D8D9-4930-BBDE-044EA596429E}" type="presParOf" srcId="{2FC4CC9B-A38D-467D-819B-45D3431BD18C}" destId="{F8AA52CA-E805-4177-A75C-5AA0CE124723}" srcOrd="2" destOrd="0" presId="urn:microsoft.com/office/officeart/2005/8/layout/vList6"/>
    <dgm:cxn modelId="{AFA19EBD-945A-4AAF-86B2-1C21B4AE9486}" type="presParOf" srcId="{F8AA52CA-E805-4177-A75C-5AA0CE124723}" destId="{D8C97666-E4D9-4CA5-A9F9-AECB00276E82}" srcOrd="0" destOrd="0" presId="urn:microsoft.com/office/officeart/2005/8/layout/vList6"/>
    <dgm:cxn modelId="{9A9F6A9C-55F0-40AF-9A6B-7B72E3188098}" type="presParOf" srcId="{F8AA52CA-E805-4177-A75C-5AA0CE124723}" destId="{51BDBC7F-2CC7-4E18-A69A-C294FBD3E089}"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BFFF69A-0626-41C8-9407-72FD0EC9D9F2}" type="doc">
      <dgm:prSet loTypeId="urn:microsoft.com/office/officeart/2009/3/layout/BlockDescendingList" loCatId="list" qsTypeId="urn:microsoft.com/office/officeart/2005/8/quickstyle/simple4" qsCatId="simple" csTypeId="urn:microsoft.com/office/officeart/2005/8/colors/colorful5" csCatId="colorful" phldr="1"/>
      <dgm:spPr/>
      <dgm:t>
        <a:bodyPr/>
        <a:lstStyle/>
        <a:p>
          <a:endParaRPr lang="en-GB"/>
        </a:p>
      </dgm:t>
    </dgm:pt>
    <dgm:pt modelId="{C8CF7266-73EA-4683-9C84-E3A901B92B8C}">
      <dgm:prSet phldrT="[Text]"/>
      <dgm:spPr/>
      <dgm:t>
        <a:bodyPr/>
        <a:lstStyle/>
        <a:p>
          <a:endParaRPr lang="en-GB" dirty="0"/>
        </a:p>
      </dgm:t>
    </dgm:pt>
    <dgm:pt modelId="{8328FD93-7B5B-4A29-944A-9CCE725F11B8}" type="parTrans" cxnId="{1CE6D634-7B6D-4079-B5E3-A60849FD49EB}">
      <dgm:prSet/>
      <dgm:spPr/>
      <dgm:t>
        <a:bodyPr/>
        <a:lstStyle/>
        <a:p>
          <a:endParaRPr lang="en-GB"/>
        </a:p>
      </dgm:t>
    </dgm:pt>
    <dgm:pt modelId="{4EB1DA99-3F71-43A3-8F3A-7BB5098A2DCE}" type="sibTrans" cxnId="{1CE6D634-7B6D-4079-B5E3-A60849FD49EB}">
      <dgm:prSet/>
      <dgm:spPr/>
      <dgm:t>
        <a:bodyPr/>
        <a:lstStyle/>
        <a:p>
          <a:endParaRPr lang="en-GB"/>
        </a:p>
      </dgm:t>
    </dgm:pt>
    <dgm:pt modelId="{994DEBA0-2EE8-472C-A3D3-72B1A10626C8}">
      <dgm:prSet phldrT="[Text]"/>
      <dgm:spPr/>
      <dgm:t>
        <a:bodyPr/>
        <a:lstStyle/>
        <a:p>
          <a:endParaRPr lang="en-GB" dirty="0"/>
        </a:p>
      </dgm:t>
    </dgm:pt>
    <dgm:pt modelId="{D889EEAD-F29B-4498-BED2-A6DD0292849C}" type="parTrans" cxnId="{68C2FF0A-DB3B-4FA5-91C5-0EA106FD6DC0}">
      <dgm:prSet/>
      <dgm:spPr/>
      <dgm:t>
        <a:bodyPr/>
        <a:lstStyle/>
        <a:p>
          <a:endParaRPr lang="en-GB"/>
        </a:p>
      </dgm:t>
    </dgm:pt>
    <dgm:pt modelId="{AD81E567-98CC-436E-8019-9401389C8E90}" type="sibTrans" cxnId="{68C2FF0A-DB3B-4FA5-91C5-0EA106FD6DC0}">
      <dgm:prSet/>
      <dgm:spPr/>
      <dgm:t>
        <a:bodyPr/>
        <a:lstStyle/>
        <a:p>
          <a:endParaRPr lang="en-GB"/>
        </a:p>
      </dgm:t>
    </dgm:pt>
    <dgm:pt modelId="{733FC6BF-931B-4343-8C01-9F0D6BF8C226}">
      <dgm:prSet phldrT="[Text]"/>
      <dgm:spPr/>
      <dgm:t>
        <a:bodyPr/>
        <a:lstStyle/>
        <a:p>
          <a:endParaRPr lang="en-GB" dirty="0"/>
        </a:p>
      </dgm:t>
    </dgm:pt>
    <dgm:pt modelId="{FEFB9AAE-1D08-4546-A5A0-F4EEDE7B5459}" type="parTrans" cxnId="{883D981A-29B9-4260-9464-9FDA26847EB9}">
      <dgm:prSet/>
      <dgm:spPr/>
      <dgm:t>
        <a:bodyPr/>
        <a:lstStyle/>
        <a:p>
          <a:endParaRPr lang="en-GB"/>
        </a:p>
      </dgm:t>
    </dgm:pt>
    <dgm:pt modelId="{0AA6EBBB-4DD1-4A79-BD0D-C5007F2EAD1E}" type="sibTrans" cxnId="{883D981A-29B9-4260-9464-9FDA26847EB9}">
      <dgm:prSet/>
      <dgm:spPr/>
      <dgm:t>
        <a:bodyPr/>
        <a:lstStyle/>
        <a:p>
          <a:endParaRPr lang="en-GB"/>
        </a:p>
      </dgm:t>
    </dgm:pt>
    <dgm:pt modelId="{145FC436-E968-40F5-BE94-B082B11F919D}">
      <dgm:prSet phldrT="[Text]"/>
      <dgm:spPr/>
      <dgm:t>
        <a:bodyPr/>
        <a:lstStyle/>
        <a:p>
          <a:endParaRPr lang="en-GB" dirty="0"/>
        </a:p>
      </dgm:t>
    </dgm:pt>
    <dgm:pt modelId="{77C8C6E6-45CA-4548-94A5-1760747502BB}" type="parTrans" cxnId="{6C5BEB25-589C-47F2-BCC2-574BA783CD7F}">
      <dgm:prSet/>
      <dgm:spPr/>
      <dgm:t>
        <a:bodyPr/>
        <a:lstStyle/>
        <a:p>
          <a:endParaRPr lang="en-GB"/>
        </a:p>
      </dgm:t>
    </dgm:pt>
    <dgm:pt modelId="{AA03658A-4788-4B63-8C5D-3158792E280E}" type="sibTrans" cxnId="{6C5BEB25-589C-47F2-BCC2-574BA783CD7F}">
      <dgm:prSet/>
      <dgm:spPr/>
      <dgm:t>
        <a:bodyPr/>
        <a:lstStyle/>
        <a:p>
          <a:endParaRPr lang="en-GB"/>
        </a:p>
      </dgm:t>
    </dgm:pt>
    <dgm:pt modelId="{987A3661-5458-428B-BC1C-585711504933}">
      <dgm:prSet phldrT="[Text]"/>
      <dgm:spPr/>
      <dgm:t>
        <a:bodyPr/>
        <a:lstStyle/>
        <a:p>
          <a:endParaRPr lang="en-GB" dirty="0"/>
        </a:p>
      </dgm:t>
    </dgm:pt>
    <dgm:pt modelId="{1A1195CF-796F-41FC-957F-A0B75142BB01}" type="parTrans" cxnId="{B426991B-76FD-42AE-A34F-F0004DDE09CE}">
      <dgm:prSet/>
      <dgm:spPr/>
      <dgm:t>
        <a:bodyPr/>
        <a:lstStyle/>
        <a:p>
          <a:endParaRPr lang="en-GB"/>
        </a:p>
      </dgm:t>
    </dgm:pt>
    <dgm:pt modelId="{9E43BA89-B32E-401B-8041-D7837B9DE510}" type="sibTrans" cxnId="{B426991B-76FD-42AE-A34F-F0004DDE09CE}">
      <dgm:prSet/>
      <dgm:spPr/>
      <dgm:t>
        <a:bodyPr/>
        <a:lstStyle/>
        <a:p>
          <a:endParaRPr lang="en-GB"/>
        </a:p>
      </dgm:t>
    </dgm:pt>
    <dgm:pt modelId="{A80E5F54-2436-4DE9-B246-086344B9BF43}">
      <dgm:prSet phldrT="[Text]"/>
      <dgm:spPr/>
      <dgm:t>
        <a:bodyPr/>
        <a:lstStyle/>
        <a:p>
          <a:endParaRPr lang="en-GB" dirty="0"/>
        </a:p>
      </dgm:t>
    </dgm:pt>
    <dgm:pt modelId="{5EA93A8B-2D85-4E85-97A0-3AB934902AA8}" type="parTrans" cxnId="{0B9F62EA-C0F9-4D24-8594-164FB85F18F8}">
      <dgm:prSet/>
      <dgm:spPr/>
      <dgm:t>
        <a:bodyPr/>
        <a:lstStyle/>
        <a:p>
          <a:endParaRPr lang="en-GB"/>
        </a:p>
      </dgm:t>
    </dgm:pt>
    <dgm:pt modelId="{416AD1BD-A55D-48D7-845A-8B0A9675A994}" type="sibTrans" cxnId="{0B9F62EA-C0F9-4D24-8594-164FB85F18F8}">
      <dgm:prSet/>
      <dgm:spPr/>
      <dgm:t>
        <a:bodyPr/>
        <a:lstStyle/>
        <a:p>
          <a:endParaRPr lang="en-GB"/>
        </a:p>
      </dgm:t>
    </dgm:pt>
    <dgm:pt modelId="{E5123BA2-70FE-45D1-8185-2C8890F399A3}">
      <dgm:prSet phldrT="[Text]"/>
      <dgm:spPr/>
      <dgm:t>
        <a:bodyPr/>
        <a:lstStyle/>
        <a:p>
          <a:endParaRPr lang="en-GB" dirty="0"/>
        </a:p>
      </dgm:t>
    </dgm:pt>
    <dgm:pt modelId="{BB1844F3-1D5E-483E-8B1F-E2071333D5DB}" type="parTrans" cxnId="{B4EDBAA1-4E14-4D5F-8435-B817DF7FDB7B}">
      <dgm:prSet/>
      <dgm:spPr/>
      <dgm:t>
        <a:bodyPr/>
        <a:lstStyle/>
        <a:p>
          <a:endParaRPr lang="en-GB"/>
        </a:p>
      </dgm:t>
    </dgm:pt>
    <dgm:pt modelId="{F12DB9C7-0797-4EEB-9860-C4CB7803EFCE}" type="sibTrans" cxnId="{B4EDBAA1-4E14-4D5F-8435-B817DF7FDB7B}">
      <dgm:prSet/>
      <dgm:spPr/>
      <dgm:t>
        <a:bodyPr/>
        <a:lstStyle/>
        <a:p>
          <a:endParaRPr lang="en-GB"/>
        </a:p>
      </dgm:t>
    </dgm:pt>
    <dgm:pt modelId="{545BF743-3516-474C-B638-48CFE97E3730}">
      <dgm:prSet phldrT="[Text]"/>
      <dgm:spPr/>
      <dgm:t>
        <a:bodyPr/>
        <a:lstStyle/>
        <a:p>
          <a:endParaRPr lang="en-GB" dirty="0"/>
        </a:p>
      </dgm:t>
    </dgm:pt>
    <dgm:pt modelId="{8BAD82D1-6D1F-4B41-890D-191935873A46}" type="parTrans" cxnId="{36958A43-562F-4E84-AB07-9A30939B1B9A}">
      <dgm:prSet/>
      <dgm:spPr/>
      <dgm:t>
        <a:bodyPr/>
        <a:lstStyle/>
        <a:p>
          <a:endParaRPr lang="en-GB"/>
        </a:p>
      </dgm:t>
    </dgm:pt>
    <dgm:pt modelId="{ABBBD51C-08CC-4E8C-8DCD-2CDEB37D3B32}" type="sibTrans" cxnId="{36958A43-562F-4E84-AB07-9A30939B1B9A}">
      <dgm:prSet/>
      <dgm:spPr/>
      <dgm:t>
        <a:bodyPr/>
        <a:lstStyle/>
        <a:p>
          <a:endParaRPr lang="en-GB"/>
        </a:p>
      </dgm:t>
    </dgm:pt>
    <dgm:pt modelId="{64D9C5EC-8A18-4544-8E32-406A79175B65}">
      <dgm:prSet phldrT="[Text]"/>
      <dgm:spPr/>
      <dgm:t>
        <a:bodyPr/>
        <a:lstStyle/>
        <a:p>
          <a:endParaRPr lang="en-GB" dirty="0"/>
        </a:p>
      </dgm:t>
    </dgm:pt>
    <dgm:pt modelId="{EE58DADD-9E26-4D25-97CF-7681A3AECC47}" type="parTrans" cxnId="{382C0FF5-BDCB-43BF-9354-7D048A67DDEE}">
      <dgm:prSet/>
      <dgm:spPr/>
      <dgm:t>
        <a:bodyPr/>
        <a:lstStyle/>
        <a:p>
          <a:endParaRPr lang="en-GB"/>
        </a:p>
      </dgm:t>
    </dgm:pt>
    <dgm:pt modelId="{7CDC035F-1D9C-46A7-944E-DFBD3740B1D6}" type="sibTrans" cxnId="{382C0FF5-BDCB-43BF-9354-7D048A67DDEE}">
      <dgm:prSet/>
      <dgm:spPr/>
      <dgm:t>
        <a:bodyPr/>
        <a:lstStyle/>
        <a:p>
          <a:endParaRPr lang="en-GB"/>
        </a:p>
      </dgm:t>
    </dgm:pt>
    <dgm:pt modelId="{7C1501AB-F6A1-4530-A0A5-FC37C9DFE5F1}" type="pres">
      <dgm:prSet presAssocID="{5BFFF69A-0626-41C8-9407-72FD0EC9D9F2}" presName="Name0" presStyleCnt="0">
        <dgm:presLayoutVars>
          <dgm:chMax val="7"/>
          <dgm:chPref val="7"/>
          <dgm:dir/>
          <dgm:animLvl val="lvl"/>
        </dgm:presLayoutVars>
      </dgm:prSet>
      <dgm:spPr/>
    </dgm:pt>
    <dgm:pt modelId="{265E9F3E-0876-4044-930B-F39DA4F06FC5}" type="pres">
      <dgm:prSet presAssocID="{C8CF7266-73EA-4683-9C84-E3A901B92B8C}" presName="parentText_1" presStyleLbl="node1" presStyleIdx="0" presStyleCnt="3">
        <dgm:presLayoutVars>
          <dgm:chMax val="1"/>
          <dgm:chPref val="1"/>
          <dgm:bulletEnabled val="1"/>
        </dgm:presLayoutVars>
      </dgm:prSet>
      <dgm:spPr/>
      <dgm:t>
        <a:bodyPr/>
        <a:lstStyle/>
        <a:p>
          <a:endParaRPr lang="en-GB"/>
        </a:p>
      </dgm:t>
    </dgm:pt>
    <dgm:pt modelId="{77E609F0-0F01-486A-A69E-955ECAD4D832}" type="pres">
      <dgm:prSet presAssocID="{C8CF7266-73EA-4683-9C84-E3A901B92B8C}" presName="childText_1" presStyleLbl="node1" presStyleIdx="0" presStyleCnt="3">
        <dgm:presLayoutVars>
          <dgm:chMax val="0"/>
          <dgm:chPref val="0"/>
          <dgm:bulletEnabled val="1"/>
        </dgm:presLayoutVars>
      </dgm:prSet>
      <dgm:spPr/>
      <dgm:t>
        <a:bodyPr/>
        <a:lstStyle/>
        <a:p>
          <a:endParaRPr lang="en-GB"/>
        </a:p>
      </dgm:t>
    </dgm:pt>
    <dgm:pt modelId="{73BA7BAC-E347-4BF1-8A2C-CB4CBBF94F9F}" type="pres">
      <dgm:prSet presAssocID="{C8CF7266-73EA-4683-9C84-E3A901B92B8C}" presName="accentShape_1" presStyleCnt="0"/>
      <dgm:spPr/>
    </dgm:pt>
    <dgm:pt modelId="{BB0B584B-7CCE-415B-895D-3AEFEAAE0359}" type="pres">
      <dgm:prSet presAssocID="{C8CF7266-73EA-4683-9C84-E3A901B92B8C}" presName="imageRepeatNode" presStyleLbl="node1" presStyleIdx="0" presStyleCnt="3"/>
      <dgm:spPr/>
      <dgm:t>
        <a:bodyPr/>
        <a:lstStyle/>
        <a:p>
          <a:endParaRPr lang="en-GB"/>
        </a:p>
      </dgm:t>
    </dgm:pt>
    <dgm:pt modelId="{77650635-583F-457C-AE75-9BB8DB334357}" type="pres">
      <dgm:prSet presAssocID="{145FC436-E968-40F5-BE94-B082B11F919D}" presName="parentText_2" presStyleLbl="node1" presStyleIdx="0" presStyleCnt="3">
        <dgm:presLayoutVars>
          <dgm:chMax val="1"/>
          <dgm:chPref val="1"/>
          <dgm:bulletEnabled val="1"/>
        </dgm:presLayoutVars>
      </dgm:prSet>
      <dgm:spPr/>
      <dgm:t>
        <a:bodyPr/>
        <a:lstStyle/>
        <a:p>
          <a:endParaRPr lang="en-GB"/>
        </a:p>
      </dgm:t>
    </dgm:pt>
    <dgm:pt modelId="{344B8E03-E768-4C2F-B9ED-5107ED8F8377}" type="pres">
      <dgm:prSet presAssocID="{145FC436-E968-40F5-BE94-B082B11F919D}" presName="childText_2" presStyleLbl="node2" presStyleIdx="0" presStyleCnt="0">
        <dgm:presLayoutVars>
          <dgm:chMax val="0"/>
          <dgm:chPref val="0"/>
          <dgm:bulletEnabled val="1"/>
        </dgm:presLayoutVars>
      </dgm:prSet>
      <dgm:spPr/>
      <dgm:t>
        <a:bodyPr/>
        <a:lstStyle/>
        <a:p>
          <a:endParaRPr lang="en-GB"/>
        </a:p>
      </dgm:t>
    </dgm:pt>
    <dgm:pt modelId="{74714BE5-6EDA-4470-82F0-8C48F31E83FA}" type="pres">
      <dgm:prSet presAssocID="{145FC436-E968-40F5-BE94-B082B11F919D}" presName="accentShape_2" presStyleCnt="0"/>
      <dgm:spPr/>
    </dgm:pt>
    <dgm:pt modelId="{E8A50C9E-C92A-4807-AAE1-AD0970870165}" type="pres">
      <dgm:prSet presAssocID="{145FC436-E968-40F5-BE94-B082B11F919D}" presName="imageRepeatNode" presStyleLbl="node1" presStyleIdx="1" presStyleCnt="3"/>
      <dgm:spPr/>
      <dgm:t>
        <a:bodyPr/>
        <a:lstStyle/>
        <a:p>
          <a:endParaRPr lang="en-GB"/>
        </a:p>
      </dgm:t>
    </dgm:pt>
    <dgm:pt modelId="{07F87FA6-9C20-4907-AB61-DA17316A90F2}" type="pres">
      <dgm:prSet presAssocID="{E5123BA2-70FE-45D1-8185-2C8890F399A3}" presName="parentText_3" presStyleLbl="node1" presStyleIdx="1" presStyleCnt="3">
        <dgm:presLayoutVars>
          <dgm:chMax val="1"/>
          <dgm:chPref val="1"/>
          <dgm:bulletEnabled val="1"/>
        </dgm:presLayoutVars>
      </dgm:prSet>
      <dgm:spPr/>
      <dgm:t>
        <a:bodyPr/>
        <a:lstStyle/>
        <a:p>
          <a:endParaRPr lang="en-GB"/>
        </a:p>
      </dgm:t>
    </dgm:pt>
    <dgm:pt modelId="{13CE30D6-2BB8-48A1-A49C-F020EAF20392}" type="pres">
      <dgm:prSet presAssocID="{E5123BA2-70FE-45D1-8185-2C8890F399A3}" presName="childText_3" presStyleLbl="node2" presStyleIdx="0" presStyleCnt="0">
        <dgm:presLayoutVars>
          <dgm:chMax val="0"/>
          <dgm:chPref val="0"/>
          <dgm:bulletEnabled val="1"/>
        </dgm:presLayoutVars>
      </dgm:prSet>
      <dgm:spPr/>
      <dgm:t>
        <a:bodyPr/>
        <a:lstStyle/>
        <a:p>
          <a:endParaRPr lang="en-GB"/>
        </a:p>
      </dgm:t>
    </dgm:pt>
    <dgm:pt modelId="{6DE92F31-D606-462B-A206-C2EE80DED3B6}" type="pres">
      <dgm:prSet presAssocID="{E5123BA2-70FE-45D1-8185-2C8890F399A3}" presName="accentShape_3" presStyleCnt="0"/>
      <dgm:spPr/>
    </dgm:pt>
    <dgm:pt modelId="{0FCC65C6-F996-4252-8A34-3F1BE10ABD5E}" type="pres">
      <dgm:prSet presAssocID="{E5123BA2-70FE-45D1-8185-2C8890F399A3}" presName="imageRepeatNode" presStyleLbl="node1" presStyleIdx="2" presStyleCnt="3"/>
      <dgm:spPr/>
      <dgm:t>
        <a:bodyPr/>
        <a:lstStyle/>
        <a:p>
          <a:endParaRPr lang="en-GB"/>
        </a:p>
      </dgm:t>
    </dgm:pt>
  </dgm:ptLst>
  <dgm:cxnLst>
    <dgm:cxn modelId="{6084421E-1BCC-4780-ADD3-D99AD9B95F13}" type="presOf" srcId="{C8CF7266-73EA-4683-9C84-E3A901B92B8C}" destId="{265E9F3E-0876-4044-930B-F39DA4F06FC5}" srcOrd="0" destOrd="0" presId="urn:microsoft.com/office/officeart/2009/3/layout/BlockDescendingList"/>
    <dgm:cxn modelId="{68C2FF0A-DB3B-4FA5-91C5-0EA106FD6DC0}" srcId="{C8CF7266-73EA-4683-9C84-E3A901B92B8C}" destId="{994DEBA0-2EE8-472C-A3D3-72B1A10626C8}" srcOrd="0" destOrd="0" parTransId="{D889EEAD-F29B-4498-BED2-A6DD0292849C}" sibTransId="{AD81E567-98CC-436E-8019-9401389C8E90}"/>
    <dgm:cxn modelId="{2A55E145-2F38-4022-BBD0-37E62E574472}" type="presOf" srcId="{545BF743-3516-474C-B638-48CFE97E3730}" destId="{13CE30D6-2BB8-48A1-A49C-F020EAF20392}" srcOrd="0" destOrd="0" presId="urn:microsoft.com/office/officeart/2009/3/layout/BlockDescendingList"/>
    <dgm:cxn modelId="{0913267E-0C29-4FB1-90F4-DB6C897C76DF}" type="presOf" srcId="{994DEBA0-2EE8-472C-A3D3-72B1A10626C8}" destId="{77E609F0-0F01-486A-A69E-955ECAD4D832}" srcOrd="0" destOrd="0" presId="urn:microsoft.com/office/officeart/2009/3/layout/BlockDescendingList"/>
    <dgm:cxn modelId="{CDC6F108-B03B-4DD2-92EB-A58D001B1866}" type="presOf" srcId="{145FC436-E968-40F5-BE94-B082B11F919D}" destId="{77650635-583F-457C-AE75-9BB8DB334357}" srcOrd="0" destOrd="0" presId="urn:microsoft.com/office/officeart/2009/3/layout/BlockDescendingList"/>
    <dgm:cxn modelId="{20EF9F92-2CB2-4AD7-973A-98123EDC1C38}" type="presOf" srcId="{5BFFF69A-0626-41C8-9407-72FD0EC9D9F2}" destId="{7C1501AB-F6A1-4530-A0A5-FC37C9DFE5F1}" srcOrd="0" destOrd="0" presId="urn:microsoft.com/office/officeart/2009/3/layout/BlockDescendingList"/>
    <dgm:cxn modelId="{6C5BEB25-589C-47F2-BCC2-574BA783CD7F}" srcId="{5BFFF69A-0626-41C8-9407-72FD0EC9D9F2}" destId="{145FC436-E968-40F5-BE94-B082B11F919D}" srcOrd="1" destOrd="0" parTransId="{77C8C6E6-45CA-4548-94A5-1760747502BB}" sibTransId="{AA03658A-4788-4B63-8C5D-3158792E280E}"/>
    <dgm:cxn modelId="{6BA1DC98-2B69-4E97-976A-3E2E22DAE457}" type="presOf" srcId="{733FC6BF-931B-4343-8C01-9F0D6BF8C226}" destId="{77E609F0-0F01-486A-A69E-955ECAD4D832}" srcOrd="0" destOrd="1" presId="urn:microsoft.com/office/officeart/2009/3/layout/BlockDescendingList"/>
    <dgm:cxn modelId="{F39E5800-5E99-4B62-892E-F8431775D116}" type="presOf" srcId="{C8CF7266-73EA-4683-9C84-E3A901B92B8C}" destId="{BB0B584B-7CCE-415B-895D-3AEFEAAE0359}" srcOrd="1" destOrd="0" presId="urn:microsoft.com/office/officeart/2009/3/layout/BlockDescendingList"/>
    <dgm:cxn modelId="{1CE6D634-7B6D-4079-B5E3-A60849FD49EB}" srcId="{5BFFF69A-0626-41C8-9407-72FD0EC9D9F2}" destId="{C8CF7266-73EA-4683-9C84-E3A901B92B8C}" srcOrd="0" destOrd="0" parTransId="{8328FD93-7B5B-4A29-944A-9CCE725F11B8}" sibTransId="{4EB1DA99-3F71-43A3-8F3A-7BB5098A2DCE}"/>
    <dgm:cxn modelId="{DFEB3415-65A1-4254-A582-9D9CD5F673D7}" type="presOf" srcId="{145FC436-E968-40F5-BE94-B082B11F919D}" destId="{E8A50C9E-C92A-4807-AAE1-AD0970870165}" srcOrd="1" destOrd="0" presId="urn:microsoft.com/office/officeart/2009/3/layout/BlockDescendingList"/>
    <dgm:cxn modelId="{C25BC562-D5DF-426F-84D5-4534D2579B01}" type="presOf" srcId="{A80E5F54-2436-4DE9-B246-086344B9BF43}" destId="{344B8E03-E768-4C2F-B9ED-5107ED8F8377}" srcOrd="0" destOrd="1" presId="urn:microsoft.com/office/officeart/2009/3/layout/BlockDescendingList"/>
    <dgm:cxn modelId="{B426991B-76FD-42AE-A34F-F0004DDE09CE}" srcId="{145FC436-E968-40F5-BE94-B082B11F919D}" destId="{987A3661-5458-428B-BC1C-585711504933}" srcOrd="0" destOrd="0" parTransId="{1A1195CF-796F-41FC-957F-A0B75142BB01}" sibTransId="{9E43BA89-B32E-401B-8041-D7837B9DE510}"/>
    <dgm:cxn modelId="{180CD44C-08EE-456E-8E95-1C2BBAA09425}" type="presOf" srcId="{E5123BA2-70FE-45D1-8185-2C8890F399A3}" destId="{0FCC65C6-F996-4252-8A34-3F1BE10ABD5E}" srcOrd="1" destOrd="0" presId="urn:microsoft.com/office/officeart/2009/3/layout/BlockDescendingList"/>
    <dgm:cxn modelId="{0B9F62EA-C0F9-4D24-8594-164FB85F18F8}" srcId="{145FC436-E968-40F5-BE94-B082B11F919D}" destId="{A80E5F54-2436-4DE9-B246-086344B9BF43}" srcOrd="1" destOrd="0" parTransId="{5EA93A8B-2D85-4E85-97A0-3AB934902AA8}" sibTransId="{416AD1BD-A55D-48D7-845A-8B0A9675A994}"/>
    <dgm:cxn modelId="{B4EDBAA1-4E14-4D5F-8435-B817DF7FDB7B}" srcId="{5BFFF69A-0626-41C8-9407-72FD0EC9D9F2}" destId="{E5123BA2-70FE-45D1-8185-2C8890F399A3}" srcOrd="2" destOrd="0" parTransId="{BB1844F3-1D5E-483E-8B1F-E2071333D5DB}" sibTransId="{F12DB9C7-0797-4EEB-9860-C4CB7803EFCE}"/>
    <dgm:cxn modelId="{382C0FF5-BDCB-43BF-9354-7D048A67DDEE}" srcId="{E5123BA2-70FE-45D1-8185-2C8890F399A3}" destId="{64D9C5EC-8A18-4544-8E32-406A79175B65}" srcOrd="1" destOrd="0" parTransId="{EE58DADD-9E26-4D25-97CF-7681A3AECC47}" sibTransId="{7CDC035F-1D9C-46A7-944E-DFBD3740B1D6}"/>
    <dgm:cxn modelId="{186DAD85-78AE-4ACD-8513-731DCFDD1134}" type="presOf" srcId="{987A3661-5458-428B-BC1C-585711504933}" destId="{344B8E03-E768-4C2F-B9ED-5107ED8F8377}" srcOrd="0" destOrd="0" presId="urn:microsoft.com/office/officeart/2009/3/layout/BlockDescendingList"/>
    <dgm:cxn modelId="{8107B974-F2B5-4E1D-84F2-8136048099AE}" type="presOf" srcId="{64D9C5EC-8A18-4544-8E32-406A79175B65}" destId="{13CE30D6-2BB8-48A1-A49C-F020EAF20392}" srcOrd="0" destOrd="1" presId="urn:microsoft.com/office/officeart/2009/3/layout/BlockDescendingList"/>
    <dgm:cxn modelId="{BA95D313-6838-48F3-8746-9E1F6CDF1FBC}" type="presOf" srcId="{E5123BA2-70FE-45D1-8185-2C8890F399A3}" destId="{07F87FA6-9C20-4907-AB61-DA17316A90F2}" srcOrd="0" destOrd="0" presId="urn:microsoft.com/office/officeart/2009/3/layout/BlockDescendingList"/>
    <dgm:cxn modelId="{883D981A-29B9-4260-9464-9FDA26847EB9}" srcId="{C8CF7266-73EA-4683-9C84-E3A901B92B8C}" destId="{733FC6BF-931B-4343-8C01-9F0D6BF8C226}" srcOrd="1" destOrd="0" parTransId="{FEFB9AAE-1D08-4546-A5A0-F4EEDE7B5459}" sibTransId="{0AA6EBBB-4DD1-4A79-BD0D-C5007F2EAD1E}"/>
    <dgm:cxn modelId="{36958A43-562F-4E84-AB07-9A30939B1B9A}" srcId="{E5123BA2-70FE-45D1-8185-2C8890F399A3}" destId="{545BF743-3516-474C-B638-48CFE97E3730}" srcOrd="0" destOrd="0" parTransId="{8BAD82D1-6D1F-4B41-890D-191935873A46}" sibTransId="{ABBBD51C-08CC-4E8C-8DCD-2CDEB37D3B32}"/>
    <dgm:cxn modelId="{3EFFC9BF-9C0B-4A5A-ADE5-99905A637375}" type="presParOf" srcId="{7C1501AB-F6A1-4530-A0A5-FC37C9DFE5F1}" destId="{265E9F3E-0876-4044-930B-F39DA4F06FC5}" srcOrd="0" destOrd="0" presId="urn:microsoft.com/office/officeart/2009/3/layout/BlockDescendingList"/>
    <dgm:cxn modelId="{F27B1A98-1D08-46B6-A669-D515B3214220}" type="presParOf" srcId="{7C1501AB-F6A1-4530-A0A5-FC37C9DFE5F1}" destId="{77E609F0-0F01-486A-A69E-955ECAD4D832}" srcOrd="1" destOrd="0" presId="urn:microsoft.com/office/officeart/2009/3/layout/BlockDescendingList"/>
    <dgm:cxn modelId="{A452EB37-B961-4975-93F3-F8BE0D10697F}" type="presParOf" srcId="{7C1501AB-F6A1-4530-A0A5-FC37C9DFE5F1}" destId="{73BA7BAC-E347-4BF1-8A2C-CB4CBBF94F9F}" srcOrd="2" destOrd="0" presId="urn:microsoft.com/office/officeart/2009/3/layout/BlockDescendingList"/>
    <dgm:cxn modelId="{559DE652-F798-4273-A922-90D0545BBB81}" type="presParOf" srcId="{73BA7BAC-E347-4BF1-8A2C-CB4CBBF94F9F}" destId="{BB0B584B-7CCE-415B-895D-3AEFEAAE0359}" srcOrd="0" destOrd="0" presId="urn:microsoft.com/office/officeart/2009/3/layout/BlockDescendingList"/>
    <dgm:cxn modelId="{86BFC0B3-3ED3-41E8-881C-FCEEB7ABE65A}" type="presParOf" srcId="{7C1501AB-F6A1-4530-A0A5-FC37C9DFE5F1}" destId="{77650635-583F-457C-AE75-9BB8DB334357}" srcOrd="3" destOrd="0" presId="urn:microsoft.com/office/officeart/2009/3/layout/BlockDescendingList"/>
    <dgm:cxn modelId="{43FBC6C4-4E90-47D8-A5C5-78C8D466BC82}" type="presParOf" srcId="{7C1501AB-F6A1-4530-A0A5-FC37C9DFE5F1}" destId="{344B8E03-E768-4C2F-B9ED-5107ED8F8377}" srcOrd="4" destOrd="0" presId="urn:microsoft.com/office/officeart/2009/3/layout/BlockDescendingList"/>
    <dgm:cxn modelId="{FE929091-235B-4ED6-B308-9A432864A982}" type="presParOf" srcId="{7C1501AB-F6A1-4530-A0A5-FC37C9DFE5F1}" destId="{74714BE5-6EDA-4470-82F0-8C48F31E83FA}" srcOrd="5" destOrd="0" presId="urn:microsoft.com/office/officeart/2009/3/layout/BlockDescendingList"/>
    <dgm:cxn modelId="{F351BE5E-68FE-4F77-B872-64A7B8745703}" type="presParOf" srcId="{74714BE5-6EDA-4470-82F0-8C48F31E83FA}" destId="{E8A50C9E-C92A-4807-AAE1-AD0970870165}" srcOrd="0" destOrd="0" presId="urn:microsoft.com/office/officeart/2009/3/layout/BlockDescendingList"/>
    <dgm:cxn modelId="{72C94BF2-63E0-4603-930A-F8BB144F3B56}" type="presParOf" srcId="{7C1501AB-F6A1-4530-A0A5-FC37C9DFE5F1}" destId="{07F87FA6-9C20-4907-AB61-DA17316A90F2}" srcOrd="6" destOrd="0" presId="urn:microsoft.com/office/officeart/2009/3/layout/BlockDescendingList"/>
    <dgm:cxn modelId="{0A7D0BB2-7BE3-4DAE-A560-6F8C41698F69}" type="presParOf" srcId="{7C1501AB-F6A1-4530-A0A5-FC37C9DFE5F1}" destId="{13CE30D6-2BB8-48A1-A49C-F020EAF20392}" srcOrd="7" destOrd="0" presId="urn:microsoft.com/office/officeart/2009/3/layout/BlockDescendingList"/>
    <dgm:cxn modelId="{139B4334-64B5-42DE-ADE2-3E8A08A88CA1}" type="presParOf" srcId="{7C1501AB-F6A1-4530-A0A5-FC37C9DFE5F1}" destId="{6DE92F31-D606-462B-A206-C2EE80DED3B6}" srcOrd="8" destOrd="0" presId="urn:microsoft.com/office/officeart/2009/3/layout/BlockDescendingList"/>
    <dgm:cxn modelId="{DDB08439-2FB2-4728-84B5-4F061B039EC1}" type="presParOf" srcId="{6DE92F31-D606-462B-A206-C2EE80DED3B6}" destId="{0FCC65C6-F996-4252-8A34-3F1BE10ABD5E}" srcOrd="0" destOrd="0" presId="urn:microsoft.com/office/officeart/2009/3/layout/BlockDescending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F8E17CB-4189-4F59-AC63-A26ACC521783}" type="doc">
      <dgm:prSet loTypeId="urn:microsoft.com/office/officeart/2005/8/layout/pList1" loCatId="list" qsTypeId="urn:microsoft.com/office/officeart/2005/8/quickstyle/simple1" qsCatId="simple" csTypeId="urn:microsoft.com/office/officeart/2005/8/colors/colorful1" csCatId="colorful" phldr="1"/>
      <dgm:spPr/>
      <dgm:t>
        <a:bodyPr/>
        <a:lstStyle/>
        <a:p>
          <a:endParaRPr lang="en-GB"/>
        </a:p>
      </dgm:t>
    </dgm:pt>
    <dgm:pt modelId="{458C298C-79E7-4ACF-8B1E-AB945ED8E602}">
      <dgm:prSet phldrT="[Text]"/>
      <dgm:spPr/>
      <dgm:t>
        <a:bodyPr/>
        <a:lstStyle/>
        <a:p>
          <a:r>
            <a:rPr lang="en-GB" dirty="0" smtClean="0"/>
            <a:t>Introduction 1</a:t>
          </a:r>
          <a:endParaRPr lang="en-GB" dirty="0"/>
        </a:p>
      </dgm:t>
    </dgm:pt>
    <dgm:pt modelId="{36D90002-EEEC-496B-B023-80A2061AB97D}" type="parTrans" cxnId="{56907175-1DCC-4B7C-9ECC-E741C5CB0E87}">
      <dgm:prSet/>
      <dgm:spPr/>
      <dgm:t>
        <a:bodyPr/>
        <a:lstStyle/>
        <a:p>
          <a:endParaRPr lang="en-GB"/>
        </a:p>
      </dgm:t>
    </dgm:pt>
    <dgm:pt modelId="{8DF4D749-B7C6-462C-9920-F31BDB9C6D7B}" type="sibTrans" cxnId="{56907175-1DCC-4B7C-9ECC-E741C5CB0E87}">
      <dgm:prSet/>
      <dgm:spPr/>
      <dgm:t>
        <a:bodyPr/>
        <a:lstStyle/>
        <a:p>
          <a:endParaRPr lang="en-GB"/>
        </a:p>
      </dgm:t>
    </dgm:pt>
    <dgm:pt modelId="{34AE6C42-41F6-4504-8A36-4F122EEF4B74}">
      <dgm:prSet phldrT="[Text]"/>
      <dgm:spPr/>
      <dgm:t>
        <a:bodyPr/>
        <a:lstStyle/>
        <a:p>
          <a:r>
            <a:rPr lang="en-GB" dirty="0" smtClean="0"/>
            <a:t>Introduction 2</a:t>
          </a:r>
          <a:endParaRPr lang="en-GB" dirty="0"/>
        </a:p>
      </dgm:t>
    </dgm:pt>
    <dgm:pt modelId="{77E0DA8D-C3EA-49B0-9F37-D1E1984F482F}" type="parTrans" cxnId="{414021C4-3CC5-4518-A17C-059137F676C7}">
      <dgm:prSet/>
      <dgm:spPr/>
      <dgm:t>
        <a:bodyPr/>
        <a:lstStyle/>
        <a:p>
          <a:endParaRPr lang="en-GB"/>
        </a:p>
      </dgm:t>
    </dgm:pt>
    <dgm:pt modelId="{1169608A-8D5C-48A7-8C76-5B7FC1C0B550}" type="sibTrans" cxnId="{414021C4-3CC5-4518-A17C-059137F676C7}">
      <dgm:prSet/>
      <dgm:spPr/>
      <dgm:t>
        <a:bodyPr/>
        <a:lstStyle/>
        <a:p>
          <a:endParaRPr lang="en-GB"/>
        </a:p>
      </dgm:t>
    </dgm:pt>
    <dgm:pt modelId="{96C1FF22-4A92-4B85-B5BA-E253E0C2D0AD}">
      <dgm:prSet phldrT="[Text]"/>
      <dgm:spPr/>
      <dgm:t>
        <a:bodyPr/>
        <a:lstStyle/>
        <a:p>
          <a:r>
            <a:rPr lang="en-GB" dirty="0" smtClean="0"/>
            <a:t>Introduction 3</a:t>
          </a:r>
          <a:endParaRPr lang="en-GB" dirty="0"/>
        </a:p>
      </dgm:t>
    </dgm:pt>
    <dgm:pt modelId="{CBFD9DF1-84BB-4D22-8FEE-FB9ADB16E21A}" type="parTrans" cxnId="{C8FCDB2A-AD7B-44DC-8D76-BB9FE4C2567C}">
      <dgm:prSet/>
      <dgm:spPr/>
      <dgm:t>
        <a:bodyPr/>
        <a:lstStyle/>
        <a:p>
          <a:endParaRPr lang="en-GB"/>
        </a:p>
      </dgm:t>
    </dgm:pt>
    <dgm:pt modelId="{AA5366D8-5874-421E-BB81-0A9FFA8800CC}" type="sibTrans" cxnId="{C8FCDB2A-AD7B-44DC-8D76-BB9FE4C2567C}">
      <dgm:prSet/>
      <dgm:spPr/>
      <dgm:t>
        <a:bodyPr/>
        <a:lstStyle/>
        <a:p>
          <a:endParaRPr lang="en-GB"/>
        </a:p>
      </dgm:t>
    </dgm:pt>
    <dgm:pt modelId="{7E4DA9E6-120F-43D6-9EDC-545DE3723C50}">
      <dgm:prSet phldrT="[Text]"/>
      <dgm:spPr/>
      <dgm:t>
        <a:bodyPr/>
        <a:lstStyle/>
        <a:p>
          <a:r>
            <a:rPr lang="en-GB" dirty="0" smtClean="0"/>
            <a:t>Introduction 4</a:t>
          </a:r>
          <a:endParaRPr lang="en-GB" dirty="0"/>
        </a:p>
      </dgm:t>
    </dgm:pt>
    <dgm:pt modelId="{3270F17C-CE59-4F4A-82A3-E3F1A773A11E}" type="parTrans" cxnId="{E1DC276D-12D8-4C84-9D18-CFF49D18D4F2}">
      <dgm:prSet/>
      <dgm:spPr/>
      <dgm:t>
        <a:bodyPr/>
        <a:lstStyle/>
        <a:p>
          <a:endParaRPr lang="en-GB"/>
        </a:p>
      </dgm:t>
    </dgm:pt>
    <dgm:pt modelId="{45567767-E46E-4C63-A78C-A47A2CC57B82}" type="sibTrans" cxnId="{E1DC276D-12D8-4C84-9D18-CFF49D18D4F2}">
      <dgm:prSet/>
      <dgm:spPr/>
      <dgm:t>
        <a:bodyPr/>
        <a:lstStyle/>
        <a:p>
          <a:endParaRPr lang="en-GB"/>
        </a:p>
      </dgm:t>
    </dgm:pt>
    <dgm:pt modelId="{C9F19939-939A-43A2-B166-8310856DA1BA}">
      <dgm:prSet phldrT="[Text]"/>
      <dgm:spPr/>
      <dgm:t>
        <a:bodyPr/>
        <a:lstStyle/>
        <a:p>
          <a:r>
            <a:rPr lang="en-GB" dirty="0" smtClean="0"/>
            <a:t>Introduction 5</a:t>
          </a:r>
          <a:endParaRPr lang="en-GB" dirty="0"/>
        </a:p>
      </dgm:t>
    </dgm:pt>
    <dgm:pt modelId="{2459D197-4C80-41C2-811B-B76D1792CD75}" type="parTrans" cxnId="{98B0D054-79F4-488E-A9A3-F03ABFD289E0}">
      <dgm:prSet/>
      <dgm:spPr/>
      <dgm:t>
        <a:bodyPr/>
        <a:lstStyle/>
        <a:p>
          <a:endParaRPr lang="en-GB"/>
        </a:p>
      </dgm:t>
    </dgm:pt>
    <dgm:pt modelId="{ED511CDF-4948-475E-B5CB-33EA064E9360}" type="sibTrans" cxnId="{98B0D054-79F4-488E-A9A3-F03ABFD289E0}">
      <dgm:prSet/>
      <dgm:spPr/>
      <dgm:t>
        <a:bodyPr/>
        <a:lstStyle/>
        <a:p>
          <a:endParaRPr lang="en-GB"/>
        </a:p>
      </dgm:t>
    </dgm:pt>
    <dgm:pt modelId="{5D46D227-A0BA-4CF8-A6AC-667A347BFDBD}" type="pres">
      <dgm:prSet presAssocID="{4F8E17CB-4189-4F59-AC63-A26ACC521783}" presName="Name0" presStyleCnt="0">
        <dgm:presLayoutVars>
          <dgm:dir/>
          <dgm:resizeHandles val="exact"/>
        </dgm:presLayoutVars>
      </dgm:prSet>
      <dgm:spPr/>
    </dgm:pt>
    <dgm:pt modelId="{8A0261CD-E547-440C-833B-F15742AA7952}" type="pres">
      <dgm:prSet presAssocID="{458C298C-79E7-4ACF-8B1E-AB945ED8E602}" presName="compNode" presStyleCnt="0"/>
      <dgm:spPr/>
    </dgm:pt>
    <dgm:pt modelId="{76155097-892B-409F-97B0-10332059C60C}" type="pres">
      <dgm:prSet presAssocID="{458C298C-79E7-4ACF-8B1E-AB945ED8E602}" presName="pictRect" presStyleLbl="node1" presStyleIdx="0" presStyleCnt="5"/>
      <dgm:spPr>
        <a:solidFill>
          <a:srgbClr val="C0504D"/>
        </a:solidFill>
      </dgm:spPr>
    </dgm:pt>
    <dgm:pt modelId="{C90581A8-C1C0-48C8-B37C-F5EA80239034}" type="pres">
      <dgm:prSet presAssocID="{458C298C-79E7-4ACF-8B1E-AB945ED8E602}" presName="textRect" presStyleLbl="revTx" presStyleIdx="0" presStyleCnt="5">
        <dgm:presLayoutVars>
          <dgm:bulletEnabled val="1"/>
        </dgm:presLayoutVars>
      </dgm:prSet>
      <dgm:spPr/>
    </dgm:pt>
    <dgm:pt modelId="{160C2758-D021-481A-AFB1-FE3B9F18C257}" type="pres">
      <dgm:prSet presAssocID="{8DF4D749-B7C6-462C-9920-F31BDB9C6D7B}" presName="sibTrans" presStyleLbl="sibTrans2D1" presStyleIdx="0" presStyleCnt="0"/>
      <dgm:spPr/>
    </dgm:pt>
    <dgm:pt modelId="{F794E2EB-6A63-45FA-B3AC-E02E0A131162}" type="pres">
      <dgm:prSet presAssocID="{34AE6C42-41F6-4504-8A36-4F122EEF4B74}" presName="compNode" presStyleCnt="0"/>
      <dgm:spPr/>
    </dgm:pt>
    <dgm:pt modelId="{0B257577-ECCE-4CB5-B60A-3229E7AF7641}" type="pres">
      <dgm:prSet presAssocID="{34AE6C42-41F6-4504-8A36-4F122EEF4B74}" presName="pictRect" presStyleLbl="node1" presStyleIdx="1" presStyleCnt="5"/>
      <dgm:spPr>
        <a:solidFill>
          <a:srgbClr val="9BBB59"/>
        </a:solidFill>
      </dgm:spPr>
    </dgm:pt>
    <dgm:pt modelId="{12DBB711-E0D4-4C4B-8A81-5128D5C340A7}" type="pres">
      <dgm:prSet presAssocID="{34AE6C42-41F6-4504-8A36-4F122EEF4B74}" presName="textRect" presStyleLbl="revTx" presStyleIdx="1" presStyleCnt="5">
        <dgm:presLayoutVars>
          <dgm:bulletEnabled val="1"/>
        </dgm:presLayoutVars>
      </dgm:prSet>
      <dgm:spPr/>
    </dgm:pt>
    <dgm:pt modelId="{45A26061-575B-44D6-AE6C-BBD0433D1AFA}" type="pres">
      <dgm:prSet presAssocID="{1169608A-8D5C-48A7-8C76-5B7FC1C0B550}" presName="sibTrans" presStyleLbl="sibTrans2D1" presStyleIdx="0" presStyleCnt="0"/>
      <dgm:spPr/>
    </dgm:pt>
    <dgm:pt modelId="{AA2EF7AE-ACF0-4235-B786-842AEEDDBF63}" type="pres">
      <dgm:prSet presAssocID="{96C1FF22-4A92-4B85-B5BA-E253E0C2D0AD}" presName="compNode" presStyleCnt="0"/>
      <dgm:spPr/>
    </dgm:pt>
    <dgm:pt modelId="{514CC4E7-F1C2-4C6C-875E-9F79BEFE0A35}" type="pres">
      <dgm:prSet presAssocID="{96C1FF22-4A92-4B85-B5BA-E253E0C2D0AD}" presName="pictRect" presStyleLbl="node1" presStyleIdx="2" presStyleCnt="5"/>
      <dgm:spPr>
        <a:solidFill>
          <a:srgbClr val="8064A2"/>
        </a:solidFill>
      </dgm:spPr>
    </dgm:pt>
    <dgm:pt modelId="{033C987D-2024-4AFC-93C6-043BAD346E04}" type="pres">
      <dgm:prSet presAssocID="{96C1FF22-4A92-4B85-B5BA-E253E0C2D0AD}" presName="textRect" presStyleLbl="revTx" presStyleIdx="2" presStyleCnt="5">
        <dgm:presLayoutVars>
          <dgm:bulletEnabled val="1"/>
        </dgm:presLayoutVars>
      </dgm:prSet>
      <dgm:spPr/>
    </dgm:pt>
    <dgm:pt modelId="{D0689235-4AE4-4002-89E1-1E922B8CBE31}" type="pres">
      <dgm:prSet presAssocID="{AA5366D8-5874-421E-BB81-0A9FFA8800CC}" presName="sibTrans" presStyleLbl="sibTrans2D1" presStyleIdx="0" presStyleCnt="0"/>
      <dgm:spPr/>
    </dgm:pt>
    <dgm:pt modelId="{C7A5B14A-427F-4866-8B87-67025589A6DB}" type="pres">
      <dgm:prSet presAssocID="{7E4DA9E6-120F-43D6-9EDC-545DE3723C50}" presName="compNode" presStyleCnt="0"/>
      <dgm:spPr/>
    </dgm:pt>
    <dgm:pt modelId="{E7D10B60-4BCE-45B4-81B7-50C70E25468A}" type="pres">
      <dgm:prSet presAssocID="{7E4DA9E6-120F-43D6-9EDC-545DE3723C50}" presName="pictRect" presStyleLbl="node1" presStyleIdx="3" presStyleCnt="5"/>
      <dgm:spPr>
        <a:solidFill>
          <a:srgbClr val="4BACC6"/>
        </a:solidFill>
      </dgm:spPr>
    </dgm:pt>
    <dgm:pt modelId="{598F4F90-8371-4AAB-907C-39D3DA7E27F9}" type="pres">
      <dgm:prSet presAssocID="{7E4DA9E6-120F-43D6-9EDC-545DE3723C50}" presName="textRect" presStyleLbl="revTx" presStyleIdx="3" presStyleCnt="5">
        <dgm:presLayoutVars>
          <dgm:bulletEnabled val="1"/>
        </dgm:presLayoutVars>
      </dgm:prSet>
      <dgm:spPr/>
    </dgm:pt>
    <dgm:pt modelId="{C9525D2B-B369-4E36-968D-8C531550DBD4}" type="pres">
      <dgm:prSet presAssocID="{45567767-E46E-4C63-A78C-A47A2CC57B82}" presName="sibTrans" presStyleLbl="sibTrans2D1" presStyleIdx="0" presStyleCnt="0"/>
      <dgm:spPr/>
    </dgm:pt>
    <dgm:pt modelId="{4D6497C1-E73B-4AE6-A040-A7CD9C56D403}" type="pres">
      <dgm:prSet presAssocID="{C9F19939-939A-43A2-B166-8310856DA1BA}" presName="compNode" presStyleCnt="0"/>
      <dgm:spPr/>
    </dgm:pt>
    <dgm:pt modelId="{FED29A98-43C6-4037-A8C2-8F80DF3FB624}" type="pres">
      <dgm:prSet presAssocID="{C9F19939-939A-43A2-B166-8310856DA1BA}" presName="pictRect" presStyleLbl="node1" presStyleIdx="4" presStyleCnt="5"/>
      <dgm:spPr>
        <a:solidFill>
          <a:srgbClr val="F79646"/>
        </a:solidFill>
      </dgm:spPr>
    </dgm:pt>
    <dgm:pt modelId="{FAD247C8-E86B-4017-B2D5-4B36AA53D7BE}" type="pres">
      <dgm:prSet presAssocID="{C9F19939-939A-43A2-B166-8310856DA1BA}" presName="textRect" presStyleLbl="revTx" presStyleIdx="4" presStyleCnt="5">
        <dgm:presLayoutVars>
          <dgm:bulletEnabled val="1"/>
        </dgm:presLayoutVars>
      </dgm:prSet>
      <dgm:spPr/>
    </dgm:pt>
  </dgm:ptLst>
  <dgm:cxnLst>
    <dgm:cxn modelId="{C8FCDB2A-AD7B-44DC-8D76-BB9FE4C2567C}" srcId="{4F8E17CB-4189-4F59-AC63-A26ACC521783}" destId="{96C1FF22-4A92-4B85-B5BA-E253E0C2D0AD}" srcOrd="2" destOrd="0" parTransId="{CBFD9DF1-84BB-4D22-8FEE-FB9ADB16E21A}" sibTransId="{AA5366D8-5874-421E-BB81-0A9FFA8800CC}"/>
    <dgm:cxn modelId="{BFD1059A-81F7-4EAE-9149-01F3AA2F752E}" type="presOf" srcId="{458C298C-79E7-4ACF-8B1E-AB945ED8E602}" destId="{C90581A8-C1C0-48C8-B37C-F5EA80239034}" srcOrd="0" destOrd="0" presId="urn:microsoft.com/office/officeart/2005/8/layout/pList1"/>
    <dgm:cxn modelId="{E1DC276D-12D8-4C84-9D18-CFF49D18D4F2}" srcId="{4F8E17CB-4189-4F59-AC63-A26ACC521783}" destId="{7E4DA9E6-120F-43D6-9EDC-545DE3723C50}" srcOrd="3" destOrd="0" parTransId="{3270F17C-CE59-4F4A-82A3-E3F1A773A11E}" sibTransId="{45567767-E46E-4C63-A78C-A47A2CC57B82}"/>
    <dgm:cxn modelId="{4B292661-53B2-407D-989B-1E58F9455176}" type="presOf" srcId="{8DF4D749-B7C6-462C-9920-F31BDB9C6D7B}" destId="{160C2758-D021-481A-AFB1-FE3B9F18C257}" srcOrd="0" destOrd="0" presId="urn:microsoft.com/office/officeart/2005/8/layout/pList1"/>
    <dgm:cxn modelId="{98B0D054-79F4-488E-A9A3-F03ABFD289E0}" srcId="{4F8E17CB-4189-4F59-AC63-A26ACC521783}" destId="{C9F19939-939A-43A2-B166-8310856DA1BA}" srcOrd="4" destOrd="0" parTransId="{2459D197-4C80-41C2-811B-B76D1792CD75}" sibTransId="{ED511CDF-4948-475E-B5CB-33EA064E9360}"/>
    <dgm:cxn modelId="{A8BC64D4-B9EF-4014-A1EB-45AF2EA93C41}" type="presOf" srcId="{C9F19939-939A-43A2-B166-8310856DA1BA}" destId="{FAD247C8-E86B-4017-B2D5-4B36AA53D7BE}" srcOrd="0" destOrd="0" presId="urn:microsoft.com/office/officeart/2005/8/layout/pList1"/>
    <dgm:cxn modelId="{322CE2E7-59A1-46DB-A56A-0CCBA18DF118}" type="presOf" srcId="{4F8E17CB-4189-4F59-AC63-A26ACC521783}" destId="{5D46D227-A0BA-4CF8-A6AC-667A347BFDBD}" srcOrd="0" destOrd="0" presId="urn:microsoft.com/office/officeart/2005/8/layout/pList1"/>
    <dgm:cxn modelId="{75765FFC-A5CB-427D-AA1F-A98568B84910}" type="presOf" srcId="{1169608A-8D5C-48A7-8C76-5B7FC1C0B550}" destId="{45A26061-575B-44D6-AE6C-BBD0433D1AFA}" srcOrd="0" destOrd="0" presId="urn:microsoft.com/office/officeart/2005/8/layout/pList1"/>
    <dgm:cxn modelId="{A67B3D55-324E-4087-921A-9CF85CFB7B74}" type="presOf" srcId="{AA5366D8-5874-421E-BB81-0A9FFA8800CC}" destId="{D0689235-4AE4-4002-89E1-1E922B8CBE31}" srcOrd="0" destOrd="0" presId="urn:microsoft.com/office/officeart/2005/8/layout/pList1"/>
    <dgm:cxn modelId="{9F71AEA7-25C4-43E1-957D-FA42C3F67AB3}" type="presOf" srcId="{45567767-E46E-4C63-A78C-A47A2CC57B82}" destId="{C9525D2B-B369-4E36-968D-8C531550DBD4}" srcOrd="0" destOrd="0" presId="urn:microsoft.com/office/officeart/2005/8/layout/pList1"/>
    <dgm:cxn modelId="{FC6389FA-431B-46A2-A684-A342D5A06D4D}" type="presOf" srcId="{7E4DA9E6-120F-43D6-9EDC-545DE3723C50}" destId="{598F4F90-8371-4AAB-907C-39D3DA7E27F9}" srcOrd="0" destOrd="0" presId="urn:microsoft.com/office/officeart/2005/8/layout/pList1"/>
    <dgm:cxn modelId="{2CCC5A34-0406-4BE6-BC38-B17F65AFC5B3}" type="presOf" srcId="{96C1FF22-4A92-4B85-B5BA-E253E0C2D0AD}" destId="{033C987D-2024-4AFC-93C6-043BAD346E04}" srcOrd="0" destOrd="0" presId="urn:microsoft.com/office/officeart/2005/8/layout/pList1"/>
    <dgm:cxn modelId="{9AD47AEA-CB0F-410A-9A02-DC7A976BEC2B}" type="presOf" srcId="{34AE6C42-41F6-4504-8A36-4F122EEF4B74}" destId="{12DBB711-E0D4-4C4B-8A81-5128D5C340A7}" srcOrd="0" destOrd="0" presId="urn:microsoft.com/office/officeart/2005/8/layout/pList1"/>
    <dgm:cxn modelId="{56907175-1DCC-4B7C-9ECC-E741C5CB0E87}" srcId="{4F8E17CB-4189-4F59-AC63-A26ACC521783}" destId="{458C298C-79E7-4ACF-8B1E-AB945ED8E602}" srcOrd="0" destOrd="0" parTransId="{36D90002-EEEC-496B-B023-80A2061AB97D}" sibTransId="{8DF4D749-B7C6-462C-9920-F31BDB9C6D7B}"/>
    <dgm:cxn modelId="{414021C4-3CC5-4518-A17C-059137F676C7}" srcId="{4F8E17CB-4189-4F59-AC63-A26ACC521783}" destId="{34AE6C42-41F6-4504-8A36-4F122EEF4B74}" srcOrd="1" destOrd="0" parTransId="{77E0DA8D-C3EA-49B0-9F37-D1E1984F482F}" sibTransId="{1169608A-8D5C-48A7-8C76-5B7FC1C0B550}"/>
    <dgm:cxn modelId="{F6FAA958-9028-4118-AB27-A9F6BE231430}" type="presParOf" srcId="{5D46D227-A0BA-4CF8-A6AC-667A347BFDBD}" destId="{8A0261CD-E547-440C-833B-F15742AA7952}" srcOrd="0" destOrd="0" presId="urn:microsoft.com/office/officeart/2005/8/layout/pList1"/>
    <dgm:cxn modelId="{698A0FC4-4F4B-475F-8A02-D396525D02FF}" type="presParOf" srcId="{8A0261CD-E547-440C-833B-F15742AA7952}" destId="{76155097-892B-409F-97B0-10332059C60C}" srcOrd="0" destOrd="0" presId="urn:microsoft.com/office/officeart/2005/8/layout/pList1"/>
    <dgm:cxn modelId="{625B275C-1E76-4C64-95EC-D4047AFBDCA2}" type="presParOf" srcId="{8A0261CD-E547-440C-833B-F15742AA7952}" destId="{C90581A8-C1C0-48C8-B37C-F5EA80239034}" srcOrd="1" destOrd="0" presId="urn:microsoft.com/office/officeart/2005/8/layout/pList1"/>
    <dgm:cxn modelId="{A4DADADC-3FBA-4113-8F08-30759F49DAEE}" type="presParOf" srcId="{5D46D227-A0BA-4CF8-A6AC-667A347BFDBD}" destId="{160C2758-D021-481A-AFB1-FE3B9F18C257}" srcOrd="1" destOrd="0" presId="urn:microsoft.com/office/officeart/2005/8/layout/pList1"/>
    <dgm:cxn modelId="{BB915B7A-7E77-4DAF-A711-542902F8C08D}" type="presParOf" srcId="{5D46D227-A0BA-4CF8-A6AC-667A347BFDBD}" destId="{F794E2EB-6A63-45FA-B3AC-E02E0A131162}" srcOrd="2" destOrd="0" presId="urn:microsoft.com/office/officeart/2005/8/layout/pList1"/>
    <dgm:cxn modelId="{73234649-6DDC-40B2-A188-E5262E595077}" type="presParOf" srcId="{F794E2EB-6A63-45FA-B3AC-E02E0A131162}" destId="{0B257577-ECCE-4CB5-B60A-3229E7AF7641}" srcOrd="0" destOrd="0" presId="urn:microsoft.com/office/officeart/2005/8/layout/pList1"/>
    <dgm:cxn modelId="{A36C6154-1D4A-4EFC-B5EF-A866EA449561}" type="presParOf" srcId="{F794E2EB-6A63-45FA-B3AC-E02E0A131162}" destId="{12DBB711-E0D4-4C4B-8A81-5128D5C340A7}" srcOrd="1" destOrd="0" presId="urn:microsoft.com/office/officeart/2005/8/layout/pList1"/>
    <dgm:cxn modelId="{04A0914E-E75C-484B-BB62-EBC4368686AF}" type="presParOf" srcId="{5D46D227-A0BA-4CF8-A6AC-667A347BFDBD}" destId="{45A26061-575B-44D6-AE6C-BBD0433D1AFA}" srcOrd="3" destOrd="0" presId="urn:microsoft.com/office/officeart/2005/8/layout/pList1"/>
    <dgm:cxn modelId="{36C6DC6E-1731-45E5-8401-8CFC735C16C9}" type="presParOf" srcId="{5D46D227-A0BA-4CF8-A6AC-667A347BFDBD}" destId="{AA2EF7AE-ACF0-4235-B786-842AEEDDBF63}" srcOrd="4" destOrd="0" presId="urn:microsoft.com/office/officeart/2005/8/layout/pList1"/>
    <dgm:cxn modelId="{F29038D9-200F-4892-8A7B-457870D4DE1C}" type="presParOf" srcId="{AA2EF7AE-ACF0-4235-B786-842AEEDDBF63}" destId="{514CC4E7-F1C2-4C6C-875E-9F79BEFE0A35}" srcOrd="0" destOrd="0" presId="urn:microsoft.com/office/officeart/2005/8/layout/pList1"/>
    <dgm:cxn modelId="{86472887-5829-46BB-BBD3-59EA6A05E7F5}" type="presParOf" srcId="{AA2EF7AE-ACF0-4235-B786-842AEEDDBF63}" destId="{033C987D-2024-4AFC-93C6-043BAD346E04}" srcOrd="1" destOrd="0" presId="urn:microsoft.com/office/officeart/2005/8/layout/pList1"/>
    <dgm:cxn modelId="{D12450F4-5EE5-47FE-9489-C698C6B950E0}" type="presParOf" srcId="{5D46D227-A0BA-4CF8-A6AC-667A347BFDBD}" destId="{D0689235-4AE4-4002-89E1-1E922B8CBE31}" srcOrd="5" destOrd="0" presId="urn:microsoft.com/office/officeart/2005/8/layout/pList1"/>
    <dgm:cxn modelId="{5737B132-0EE6-4C63-A6E0-12AC237B3354}" type="presParOf" srcId="{5D46D227-A0BA-4CF8-A6AC-667A347BFDBD}" destId="{C7A5B14A-427F-4866-8B87-67025589A6DB}" srcOrd="6" destOrd="0" presId="urn:microsoft.com/office/officeart/2005/8/layout/pList1"/>
    <dgm:cxn modelId="{A5727269-E922-42CB-B939-DF08E0BCA6B6}" type="presParOf" srcId="{C7A5B14A-427F-4866-8B87-67025589A6DB}" destId="{E7D10B60-4BCE-45B4-81B7-50C70E25468A}" srcOrd="0" destOrd="0" presId="urn:microsoft.com/office/officeart/2005/8/layout/pList1"/>
    <dgm:cxn modelId="{1FE76C7F-86BC-4413-89C0-8893970D42BA}" type="presParOf" srcId="{C7A5B14A-427F-4866-8B87-67025589A6DB}" destId="{598F4F90-8371-4AAB-907C-39D3DA7E27F9}" srcOrd="1" destOrd="0" presId="urn:microsoft.com/office/officeart/2005/8/layout/pList1"/>
    <dgm:cxn modelId="{E730B643-3F2F-4117-8859-26C9CE20C437}" type="presParOf" srcId="{5D46D227-A0BA-4CF8-A6AC-667A347BFDBD}" destId="{C9525D2B-B369-4E36-968D-8C531550DBD4}" srcOrd="7" destOrd="0" presId="urn:microsoft.com/office/officeart/2005/8/layout/pList1"/>
    <dgm:cxn modelId="{54759DA7-F1D8-4EC2-BC17-67240D32CC2F}" type="presParOf" srcId="{5D46D227-A0BA-4CF8-A6AC-667A347BFDBD}" destId="{4D6497C1-E73B-4AE6-A040-A7CD9C56D403}" srcOrd="8" destOrd="0" presId="urn:microsoft.com/office/officeart/2005/8/layout/pList1"/>
    <dgm:cxn modelId="{59770AA2-C692-4B15-886E-09FF5A2641F0}" type="presParOf" srcId="{4D6497C1-E73B-4AE6-A040-A7CD9C56D403}" destId="{FED29A98-43C6-4037-A8C2-8F80DF3FB624}" srcOrd="0" destOrd="0" presId="urn:microsoft.com/office/officeart/2005/8/layout/pList1"/>
    <dgm:cxn modelId="{18BEED8B-5993-4094-B596-1085EE770713}" type="presParOf" srcId="{4D6497C1-E73B-4AE6-A040-A7CD9C56D403}" destId="{FAD247C8-E86B-4017-B2D5-4B36AA53D7BE}"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0978D8C-6E1D-4C27-B9BA-A8E696E4E4F5}" type="doc">
      <dgm:prSet loTypeId="urn:microsoft.com/office/officeart/2005/8/layout/equation2" loCatId="process" qsTypeId="urn:microsoft.com/office/officeart/2005/8/quickstyle/3d5" qsCatId="3D" csTypeId="urn:microsoft.com/office/officeart/2005/8/colors/colorful4" csCatId="colorful" phldr="1"/>
      <dgm:spPr/>
    </dgm:pt>
    <dgm:pt modelId="{812C6F6E-3858-48F7-88C6-026D31E556FA}">
      <dgm:prSet phldrT="[Text]"/>
      <dgm:spPr/>
      <dgm:t>
        <a:bodyPr/>
        <a:lstStyle/>
        <a:p>
          <a:r>
            <a:rPr lang="en-GB" dirty="0" smtClean="0"/>
            <a:t>A</a:t>
          </a:r>
          <a:endParaRPr lang="en-GB" dirty="0"/>
        </a:p>
      </dgm:t>
    </dgm:pt>
    <dgm:pt modelId="{2DE46C7B-A711-4EF9-9269-314A82877E0F}" type="parTrans" cxnId="{6316C116-8C15-494A-BEE9-4B364CB7FD86}">
      <dgm:prSet/>
      <dgm:spPr/>
      <dgm:t>
        <a:bodyPr/>
        <a:lstStyle/>
        <a:p>
          <a:endParaRPr lang="en-GB"/>
        </a:p>
      </dgm:t>
    </dgm:pt>
    <dgm:pt modelId="{54A2F0C7-73AC-47F2-BC3A-5E6979B6071E}" type="sibTrans" cxnId="{6316C116-8C15-494A-BEE9-4B364CB7FD86}">
      <dgm:prSet/>
      <dgm:spPr/>
      <dgm:t>
        <a:bodyPr/>
        <a:lstStyle/>
        <a:p>
          <a:endParaRPr lang="en-GB"/>
        </a:p>
      </dgm:t>
    </dgm:pt>
    <dgm:pt modelId="{3BD66507-A7A7-4CE3-A2BB-84C49BAD559A}">
      <dgm:prSet phldrT="[Text]"/>
      <dgm:spPr/>
      <dgm:t>
        <a:bodyPr/>
        <a:lstStyle/>
        <a:p>
          <a:r>
            <a:rPr lang="en-GB" dirty="0" smtClean="0"/>
            <a:t>B</a:t>
          </a:r>
          <a:endParaRPr lang="en-GB" dirty="0"/>
        </a:p>
      </dgm:t>
    </dgm:pt>
    <dgm:pt modelId="{8D13ACBD-746A-4065-AE2A-613992E8F054}" type="parTrans" cxnId="{D3FC37B7-3C77-4AB7-9CA6-7A4551E3FE24}">
      <dgm:prSet/>
      <dgm:spPr/>
      <dgm:t>
        <a:bodyPr/>
        <a:lstStyle/>
        <a:p>
          <a:endParaRPr lang="en-GB"/>
        </a:p>
      </dgm:t>
    </dgm:pt>
    <dgm:pt modelId="{909280E7-0DDA-499E-9588-78CD2CAFE8CF}" type="sibTrans" cxnId="{D3FC37B7-3C77-4AB7-9CA6-7A4551E3FE24}">
      <dgm:prSet/>
      <dgm:spPr/>
      <dgm:t>
        <a:bodyPr/>
        <a:lstStyle/>
        <a:p>
          <a:endParaRPr lang="en-GB"/>
        </a:p>
      </dgm:t>
    </dgm:pt>
    <dgm:pt modelId="{DBA1E6CE-CAF3-45F8-9AFE-9511F688A972}">
      <dgm:prSet phldrT="[Text]"/>
      <dgm:spPr/>
      <dgm:t>
        <a:bodyPr/>
        <a:lstStyle/>
        <a:p>
          <a:r>
            <a:rPr lang="en-GB" dirty="0" smtClean="0"/>
            <a:t>C</a:t>
          </a:r>
          <a:endParaRPr lang="en-GB" dirty="0"/>
        </a:p>
      </dgm:t>
    </dgm:pt>
    <dgm:pt modelId="{A46B8D00-2793-4AC7-B7BC-FF7F880407D9}" type="parTrans" cxnId="{A34948CF-3299-4D4B-8B98-539D9D37BCFC}">
      <dgm:prSet/>
      <dgm:spPr/>
      <dgm:t>
        <a:bodyPr/>
        <a:lstStyle/>
        <a:p>
          <a:endParaRPr lang="en-GB"/>
        </a:p>
      </dgm:t>
    </dgm:pt>
    <dgm:pt modelId="{0D965D28-DF3B-45AA-8F6E-6915142F48CF}" type="sibTrans" cxnId="{A34948CF-3299-4D4B-8B98-539D9D37BCFC}">
      <dgm:prSet/>
      <dgm:spPr/>
      <dgm:t>
        <a:bodyPr/>
        <a:lstStyle/>
        <a:p>
          <a:endParaRPr lang="en-GB"/>
        </a:p>
      </dgm:t>
    </dgm:pt>
    <dgm:pt modelId="{6FD18179-DF27-4ECE-893B-39B349B5CB7D}" type="pres">
      <dgm:prSet presAssocID="{30978D8C-6E1D-4C27-B9BA-A8E696E4E4F5}" presName="Name0" presStyleCnt="0">
        <dgm:presLayoutVars>
          <dgm:dir/>
          <dgm:resizeHandles val="exact"/>
        </dgm:presLayoutVars>
      </dgm:prSet>
      <dgm:spPr/>
    </dgm:pt>
    <dgm:pt modelId="{49B4215A-7C40-4FB2-ABDD-7CF9057935B6}" type="pres">
      <dgm:prSet presAssocID="{30978D8C-6E1D-4C27-B9BA-A8E696E4E4F5}" presName="vNodes" presStyleCnt="0"/>
      <dgm:spPr/>
    </dgm:pt>
    <dgm:pt modelId="{9DF123C0-484F-4294-8F9A-3E188D133BA9}" type="pres">
      <dgm:prSet presAssocID="{812C6F6E-3858-48F7-88C6-026D31E556FA}" presName="node" presStyleLbl="node1" presStyleIdx="0" presStyleCnt="3">
        <dgm:presLayoutVars>
          <dgm:bulletEnabled val="1"/>
        </dgm:presLayoutVars>
      </dgm:prSet>
      <dgm:spPr/>
    </dgm:pt>
    <dgm:pt modelId="{BBEE4BDC-77E0-40AF-9F42-EC6DE11DDE14}" type="pres">
      <dgm:prSet presAssocID="{54A2F0C7-73AC-47F2-BC3A-5E6979B6071E}" presName="spacerT" presStyleCnt="0"/>
      <dgm:spPr/>
    </dgm:pt>
    <dgm:pt modelId="{A9EEE947-44C4-41BE-BD32-E5C842E5981D}" type="pres">
      <dgm:prSet presAssocID="{54A2F0C7-73AC-47F2-BC3A-5E6979B6071E}" presName="sibTrans" presStyleLbl="sibTrans2D1" presStyleIdx="0" presStyleCnt="2"/>
      <dgm:spPr/>
    </dgm:pt>
    <dgm:pt modelId="{CEC4461E-E3CE-4C4D-8402-81EC40F979C6}" type="pres">
      <dgm:prSet presAssocID="{54A2F0C7-73AC-47F2-BC3A-5E6979B6071E}" presName="spacerB" presStyleCnt="0"/>
      <dgm:spPr/>
    </dgm:pt>
    <dgm:pt modelId="{CF3731A2-728D-4D27-8497-6757A7FBCB51}" type="pres">
      <dgm:prSet presAssocID="{3BD66507-A7A7-4CE3-A2BB-84C49BAD559A}" presName="node" presStyleLbl="node1" presStyleIdx="1" presStyleCnt="3">
        <dgm:presLayoutVars>
          <dgm:bulletEnabled val="1"/>
        </dgm:presLayoutVars>
      </dgm:prSet>
      <dgm:spPr/>
    </dgm:pt>
    <dgm:pt modelId="{D317623F-AEFE-4F5E-9CF1-458D56EB4F98}" type="pres">
      <dgm:prSet presAssocID="{30978D8C-6E1D-4C27-B9BA-A8E696E4E4F5}" presName="sibTransLast" presStyleLbl="sibTrans2D1" presStyleIdx="1" presStyleCnt="2"/>
      <dgm:spPr/>
    </dgm:pt>
    <dgm:pt modelId="{0FA7B4C5-8544-477C-922B-CB4A26085345}" type="pres">
      <dgm:prSet presAssocID="{30978D8C-6E1D-4C27-B9BA-A8E696E4E4F5}" presName="connectorText" presStyleLbl="sibTrans2D1" presStyleIdx="1" presStyleCnt="2"/>
      <dgm:spPr/>
    </dgm:pt>
    <dgm:pt modelId="{E7377B03-129C-4BF4-897A-F2416C41A433}" type="pres">
      <dgm:prSet presAssocID="{30978D8C-6E1D-4C27-B9BA-A8E696E4E4F5}" presName="lastNode" presStyleLbl="node1" presStyleIdx="2" presStyleCnt="3">
        <dgm:presLayoutVars>
          <dgm:bulletEnabled val="1"/>
        </dgm:presLayoutVars>
      </dgm:prSet>
      <dgm:spPr/>
    </dgm:pt>
  </dgm:ptLst>
  <dgm:cxnLst>
    <dgm:cxn modelId="{DB28ED05-B047-4EDA-9A54-C1F23F8307A1}" type="presOf" srcId="{30978D8C-6E1D-4C27-B9BA-A8E696E4E4F5}" destId="{6FD18179-DF27-4ECE-893B-39B349B5CB7D}" srcOrd="0" destOrd="0" presId="urn:microsoft.com/office/officeart/2005/8/layout/equation2"/>
    <dgm:cxn modelId="{6316C116-8C15-494A-BEE9-4B364CB7FD86}" srcId="{30978D8C-6E1D-4C27-B9BA-A8E696E4E4F5}" destId="{812C6F6E-3858-48F7-88C6-026D31E556FA}" srcOrd="0" destOrd="0" parTransId="{2DE46C7B-A711-4EF9-9269-314A82877E0F}" sibTransId="{54A2F0C7-73AC-47F2-BC3A-5E6979B6071E}"/>
    <dgm:cxn modelId="{7826188D-8E28-4149-A14F-161DF6E5474C}" type="presOf" srcId="{3BD66507-A7A7-4CE3-A2BB-84C49BAD559A}" destId="{CF3731A2-728D-4D27-8497-6757A7FBCB51}" srcOrd="0" destOrd="0" presId="urn:microsoft.com/office/officeart/2005/8/layout/equation2"/>
    <dgm:cxn modelId="{3E261261-CEA5-4364-8604-08A0C26D4F80}" type="presOf" srcId="{812C6F6E-3858-48F7-88C6-026D31E556FA}" destId="{9DF123C0-484F-4294-8F9A-3E188D133BA9}" srcOrd="0" destOrd="0" presId="urn:microsoft.com/office/officeart/2005/8/layout/equation2"/>
    <dgm:cxn modelId="{963C442D-91D7-436C-97CC-6AE788D7AC8A}" type="presOf" srcId="{54A2F0C7-73AC-47F2-BC3A-5E6979B6071E}" destId="{A9EEE947-44C4-41BE-BD32-E5C842E5981D}" srcOrd="0" destOrd="0" presId="urn:microsoft.com/office/officeart/2005/8/layout/equation2"/>
    <dgm:cxn modelId="{58286964-3C70-4768-9B83-E60FBB7F429A}" type="presOf" srcId="{DBA1E6CE-CAF3-45F8-9AFE-9511F688A972}" destId="{E7377B03-129C-4BF4-897A-F2416C41A433}" srcOrd="0" destOrd="0" presId="urn:microsoft.com/office/officeart/2005/8/layout/equation2"/>
    <dgm:cxn modelId="{2222F260-DF52-4C73-BE8B-0177BD9219AE}" type="presOf" srcId="{909280E7-0DDA-499E-9588-78CD2CAFE8CF}" destId="{D317623F-AEFE-4F5E-9CF1-458D56EB4F98}" srcOrd="0" destOrd="0" presId="urn:microsoft.com/office/officeart/2005/8/layout/equation2"/>
    <dgm:cxn modelId="{D3FC37B7-3C77-4AB7-9CA6-7A4551E3FE24}" srcId="{30978D8C-6E1D-4C27-B9BA-A8E696E4E4F5}" destId="{3BD66507-A7A7-4CE3-A2BB-84C49BAD559A}" srcOrd="1" destOrd="0" parTransId="{8D13ACBD-746A-4065-AE2A-613992E8F054}" sibTransId="{909280E7-0DDA-499E-9588-78CD2CAFE8CF}"/>
    <dgm:cxn modelId="{93B8E373-FE1F-47C9-BE89-262BD392EA02}" type="presOf" srcId="{909280E7-0DDA-499E-9588-78CD2CAFE8CF}" destId="{0FA7B4C5-8544-477C-922B-CB4A26085345}" srcOrd="1" destOrd="0" presId="urn:microsoft.com/office/officeart/2005/8/layout/equation2"/>
    <dgm:cxn modelId="{A34948CF-3299-4D4B-8B98-539D9D37BCFC}" srcId="{30978D8C-6E1D-4C27-B9BA-A8E696E4E4F5}" destId="{DBA1E6CE-CAF3-45F8-9AFE-9511F688A972}" srcOrd="2" destOrd="0" parTransId="{A46B8D00-2793-4AC7-B7BC-FF7F880407D9}" sibTransId="{0D965D28-DF3B-45AA-8F6E-6915142F48CF}"/>
    <dgm:cxn modelId="{F129B822-BD70-4503-A2C7-CADCDB4439E3}" type="presParOf" srcId="{6FD18179-DF27-4ECE-893B-39B349B5CB7D}" destId="{49B4215A-7C40-4FB2-ABDD-7CF9057935B6}" srcOrd="0" destOrd="0" presId="urn:microsoft.com/office/officeart/2005/8/layout/equation2"/>
    <dgm:cxn modelId="{811F4E3C-CA5D-43E0-89C5-D366699F6DCD}" type="presParOf" srcId="{49B4215A-7C40-4FB2-ABDD-7CF9057935B6}" destId="{9DF123C0-484F-4294-8F9A-3E188D133BA9}" srcOrd="0" destOrd="0" presId="urn:microsoft.com/office/officeart/2005/8/layout/equation2"/>
    <dgm:cxn modelId="{ABAE4193-2FF5-4AA5-A9C7-0436190F25DD}" type="presParOf" srcId="{49B4215A-7C40-4FB2-ABDD-7CF9057935B6}" destId="{BBEE4BDC-77E0-40AF-9F42-EC6DE11DDE14}" srcOrd="1" destOrd="0" presId="urn:microsoft.com/office/officeart/2005/8/layout/equation2"/>
    <dgm:cxn modelId="{19925659-D4BC-435E-BF4E-DA287EC3F028}" type="presParOf" srcId="{49B4215A-7C40-4FB2-ABDD-7CF9057935B6}" destId="{A9EEE947-44C4-41BE-BD32-E5C842E5981D}" srcOrd="2" destOrd="0" presId="urn:microsoft.com/office/officeart/2005/8/layout/equation2"/>
    <dgm:cxn modelId="{0B5F0A2D-5A54-4197-9444-3B2735F30029}" type="presParOf" srcId="{49B4215A-7C40-4FB2-ABDD-7CF9057935B6}" destId="{CEC4461E-E3CE-4C4D-8402-81EC40F979C6}" srcOrd="3" destOrd="0" presId="urn:microsoft.com/office/officeart/2005/8/layout/equation2"/>
    <dgm:cxn modelId="{FEFAFC8A-DB3C-45D1-93EC-7E245A7DDB02}" type="presParOf" srcId="{49B4215A-7C40-4FB2-ABDD-7CF9057935B6}" destId="{CF3731A2-728D-4D27-8497-6757A7FBCB51}" srcOrd="4" destOrd="0" presId="urn:microsoft.com/office/officeart/2005/8/layout/equation2"/>
    <dgm:cxn modelId="{EA70BE9F-2A8E-46EE-9202-E702E49DAB71}" type="presParOf" srcId="{6FD18179-DF27-4ECE-893B-39B349B5CB7D}" destId="{D317623F-AEFE-4F5E-9CF1-458D56EB4F98}" srcOrd="1" destOrd="0" presId="urn:microsoft.com/office/officeart/2005/8/layout/equation2"/>
    <dgm:cxn modelId="{3631D7C2-8C42-4961-9D20-80A8C8A643CC}" type="presParOf" srcId="{D317623F-AEFE-4F5E-9CF1-458D56EB4F98}" destId="{0FA7B4C5-8544-477C-922B-CB4A26085345}" srcOrd="0" destOrd="0" presId="urn:microsoft.com/office/officeart/2005/8/layout/equation2"/>
    <dgm:cxn modelId="{3DB97387-9B82-47E6-BE81-6D54CF2DCDF5}" type="presParOf" srcId="{6FD18179-DF27-4ECE-893B-39B349B5CB7D}" destId="{E7377B03-129C-4BF4-897A-F2416C41A433}"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A0BB142-D4FF-4A72-A29A-625C9875E955}" type="doc">
      <dgm:prSet loTypeId="urn:microsoft.com/office/officeart/2005/8/layout/arrow5" loCatId="process" qsTypeId="urn:microsoft.com/office/officeart/2005/8/quickstyle/simple1" qsCatId="simple" csTypeId="urn:microsoft.com/office/officeart/2005/8/colors/colorful5" csCatId="colorful" phldr="1"/>
      <dgm:spPr/>
      <dgm:t>
        <a:bodyPr/>
        <a:lstStyle/>
        <a:p>
          <a:endParaRPr lang="en-GB"/>
        </a:p>
      </dgm:t>
    </dgm:pt>
    <dgm:pt modelId="{1776BD03-457D-4502-95DC-29E10641CF12}">
      <dgm:prSet phldrT="[Text]"/>
      <dgm:spPr/>
      <dgm:t>
        <a:bodyPr/>
        <a:lstStyle/>
        <a:p>
          <a:r>
            <a:rPr lang="en-GB" dirty="0" smtClean="0"/>
            <a:t>For</a:t>
          </a:r>
          <a:endParaRPr lang="en-GB" dirty="0"/>
        </a:p>
      </dgm:t>
    </dgm:pt>
    <dgm:pt modelId="{1C8B7AC9-6441-4882-8A3D-3D3359DAFA8B}" type="parTrans" cxnId="{A6327EB4-5C6E-4DC5-B191-78DFB3F32059}">
      <dgm:prSet/>
      <dgm:spPr/>
      <dgm:t>
        <a:bodyPr/>
        <a:lstStyle/>
        <a:p>
          <a:endParaRPr lang="en-GB"/>
        </a:p>
      </dgm:t>
    </dgm:pt>
    <dgm:pt modelId="{439C6E6F-D6F2-45C8-BA34-6F7F29CDAB60}" type="sibTrans" cxnId="{A6327EB4-5C6E-4DC5-B191-78DFB3F32059}">
      <dgm:prSet/>
      <dgm:spPr/>
      <dgm:t>
        <a:bodyPr/>
        <a:lstStyle/>
        <a:p>
          <a:endParaRPr lang="en-GB"/>
        </a:p>
      </dgm:t>
    </dgm:pt>
    <dgm:pt modelId="{AD3AA6E3-83F7-4B05-BFA3-980A9DD5EAE6}">
      <dgm:prSet phldrT="[Text]"/>
      <dgm:spPr/>
      <dgm:t>
        <a:bodyPr/>
        <a:lstStyle/>
        <a:p>
          <a:r>
            <a:rPr lang="en-GB" dirty="0" smtClean="0"/>
            <a:t>Against</a:t>
          </a:r>
          <a:endParaRPr lang="en-GB" dirty="0"/>
        </a:p>
      </dgm:t>
    </dgm:pt>
    <dgm:pt modelId="{7C652D63-04CF-484F-A1AA-641A23F9C09A}" type="parTrans" cxnId="{8EDEC000-148C-47C9-AD17-62D8B29953B8}">
      <dgm:prSet/>
      <dgm:spPr/>
      <dgm:t>
        <a:bodyPr/>
        <a:lstStyle/>
        <a:p>
          <a:endParaRPr lang="en-GB"/>
        </a:p>
      </dgm:t>
    </dgm:pt>
    <dgm:pt modelId="{A7186F8D-1EE2-4F5E-A599-076D6653E074}" type="sibTrans" cxnId="{8EDEC000-148C-47C9-AD17-62D8B29953B8}">
      <dgm:prSet/>
      <dgm:spPr/>
      <dgm:t>
        <a:bodyPr/>
        <a:lstStyle/>
        <a:p>
          <a:endParaRPr lang="en-GB"/>
        </a:p>
      </dgm:t>
    </dgm:pt>
    <dgm:pt modelId="{B12B0AED-A152-4BA6-94D2-A4C3CC4BEFCB}" type="pres">
      <dgm:prSet presAssocID="{0A0BB142-D4FF-4A72-A29A-625C9875E955}" presName="diagram" presStyleCnt="0">
        <dgm:presLayoutVars>
          <dgm:dir/>
          <dgm:resizeHandles val="exact"/>
        </dgm:presLayoutVars>
      </dgm:prSet>
      <dgm:spPr/>
    </dgm:pt>
    <dgm:pt modelId="{6381465D-E1D3-476B-8448-124C503A1EC8}" type="pres">
      <dgm:prSet presAssocID="{1776BD03-457D-4502-95DC-29E10641CF12}" presName="arrow" presStyleLbl="node1" presStyleIdx="0" presStyleCnt="2">
        <dgm:presLayoutVars>
          <dgm:bulletEnabled val="1"/>
        </dgm:presLayoutVars>
      </dgm:prSet>
      <dgm:spPr/>
    </dgm:pt>
    <dgm:pt modelId="{4E8F76A0-73AB-46C3-822B-CDA1E1B8E774}" type="pres">
      <dgm:prSet presAssocID="{AD3AA6E3-83F7-4B05-BFA3-980A9DD5EAE6}" presName="arrow" presStyleLbl="node1" presStyleIdx="1" presStyleCnt="2">
        <dgm:presLayoutVars>
          <dgm:bulletEnabled val="1"/>
        </dgm:presLayoutVars>
      </dgm:prSet>
      <dgm:spPr/>
    </dgm:pt>
  </dgm:ptLst>
  <dgm:cxnLst>
    <dgm:cxn modelId="{F337E9F2-5B6F-4D3A-9DC1-84D7C719641B}" type="presOf" srcId="{1776BD03-457D-4502-95DC-29E10641CF12}" destId="{6381465D-E1D3-476B-8448-124C503A1EC8}" srcOrd="0" destOrd="0" presId="urn:microsoft.com/office/officeart/2005/8/layout/arrow5"/>
    <dgm:cxn modelId="{F5946EA8-6E5C-4528-9C3C-1EE746A9A5DE}" type="presOf" srcId="{AD3AA6E3-83F7-4B05-BFA3-980A9DD5EAE6}" destId="{4E8F76A0-73AB-46C3-822B-CDA1E1B8E774}" srcOrd="0" destOrd="0" presId="urn:microsoft.com/office/officeart/2005/8/layout/arrow5"/>
    <dgm:cxn modelId="{8EDEC000-148C-47C9-AD17-62D8B29953B8}" srcId="{0A0BB142-D4FF-4A72-A29A-625C9875E955}" destId="{AD3AA6E3-83F7-4B05-BFA3-980A9DD5EAE6}" srcOrd="1" destOrd="0" parTransId="{7C652D63-04CF-484F-A1AA-641A23F9C09A}" sibTransId="{A7186F8D-1EE2-4F5E-A599-076D6653E074}"/>
    <dgm:cxn modelId="{A6327EB4-5C6E-4DC5-B191-78DFB3F32059}" srcId="{0A0BB142-D4FF-4A72-A29A-625C9875E955}" destId="{1776BD03-457D-4502-95DC-29E10641CF12}" srcOrd="0" destOrd="0" parTransId="{1C8B7AC9-6441-4882-8A3D-3D3359DAFA8B}" sibTransId="{439C6E6F-D6F2-45C8-BA34-6F7F29CDAB60}"/>
    <dgm:cxn modelId="{C0ADB1C2-8CF0-48E1-B0B3-DF809CD4E0B3}" type="presOf" srcId="{0A0BB142-D4FF-4A72-A29A-625C9875E955}" destId="{B12B0AED-A152-4BA6-94D2-A4C3CC4BEFCB}" srcOrd="0" destOrd="0" presId="urn:microsoft.com/office/officeart/2005/8/layout/arrow5"/>
    <dgm:cxn modelId="{01381DE9-7F9B-4FE1-B293-78D7C1ED7F2D}" type="presParOf" srcId="{B12B0AED-A152-4BA6-94D2-A4C3CC4BEFCB}" destId="{6381465D-E1D3-476B-8448-124C503A1EC8}" srcOrd="0" destOrd="0" presId="urn:microsoft.com/office/officeart/2005/8/layout/arrow5"/>
    <dgm:cxn modelId="{8FCDA9AC-2DC7-4923-A4E1-48D418405B1B}" type="presParOf" srcId="{B12B0AED-A152-4BA6-94D2-A4C3CC4BEFCB}" destId="{4E8F76A0-73AB-46C3-822B-CDA1E1B8E774}"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256F8A1-2650-4201-8DCA-8C135B876E9A}" type="doc">
      <dgm:prSet loTypeId="urn:microsoft.com/office/officeart/2005/8/layout/StepDownProcess" loCatId="process" qsTypeId="urn:microsoft.com/office/officeart/2005/8/quickstyle/simple1" qsCatId="simple" csTypeId="urn:microsoft.com/office/officeart/2005/8/colors/colorful1" csCatId="colorful" phldr="1"/>
      <dgm:spPr/>
      <dgm:t>
        <a:bodyPr/>
        <a:lstStyle/>
        <a:p>
          <a:endParaRPr lang="en-GB"/>
        </a:p>
      </dgm:t>
    </dgm:pt>
    <dgm:pt modelId="{044E3C29-DB8C-42F6-A5EA-0431CFE02B2A}">
      <dgm:prSet phldrT="[Text]"/>
      <dgm:spPr/>
      <dgm:t>
        <a:bodyPr/>
        <a:lstStyle/>
        <a:p>
          <a:r>
            <a:rPr lang="en-GB" dirty="0" smtClean="0"/>
            <a:t>Proposer</a:t>
          </a:r>
          <a:endParaRPr lang="en-GB" dirty="0"/>
        </a:p>
      </dgm:t>
    </dgm:pt>
    <dgm:pt modelId="{4458DE84-0970-4FBC-9DB1-9DCF5C0C77C2}" type="parTrans" cxnId="{5F0A7E7D-9B3F-42E8-9F7B-E65B60F45470}">
      <dgm:prSet/>
      <dgm:spPr/>
      <dgm:t>
        <a:bodyPr/>
        <a:lstStyle/>
        <a:p>
          <a:endParaRPr lang="en-GB"/>
        </a:p>
      </dgm:t>
    </dgm:pt>
    <dgm:pt modelId="{988B41FE-DC9C-4BC6-9682-0D705EB4A983}" type="sibTrans" cxnId="{5F0A7E7D-9B3F-42E8-9F7B-E65B60F45470}">
      <dgm:prSet/>
      <dgm:spPr/>
      <dgm:t>
        <a:bodyPr/>
        <a:lstStyle/>
        <a:p>
          <a:endParaRPr lang="en-GB"/>
        </a:p>
      </dgm:t>
    </dgm:pt>
    <dgm:pt modelId="{7539C3A7-73C7-419A-BEE2-CE75FAA7D825}">
      <dgm:prSet phldrT="[Text]"/>
      <dgm:spPr/>
      <dgm:t>
        <a:bodyPr/>
        <a:lstStyle/>
        <a:p>
          <a:endParaRPr lang="en-GB" dirty="0"/>
        </a:p>
      </dgm:t>
    </dgm:pt>
    <dgm:pt modelId="{00DA1E35-EB14-4204-B255-2449F39A8BA5}" type="parTrans" cxnId="{993AF9EC-980D-456F-A591-1CCF4E71C234}">
      <dgm:prSet/>
      <dgm:spPr/>
      <dgm:t>
        <a:bodyPr/>
        <a:lstStyle/>
        <a:p>
          <a:endParaRPr lang="en-GB"/>
        </a:p>
      </dgm:t>
    </dgm:pt>
    <dgm:pt modelId="{4E3FBB11-57A4-4A9F-AE90-D8ED1145B350}" type="sibTrans" cxnId="{993AF9EC-980D-456F-A591-1CCF4E71C234}">
      <dgm:prSet/>
      <dgm:spPr/>
      <dgm:t>
        <a:bodyPr/>
        <a:lstStyle/>
        <a:p>
          <a:endParaRPr lang="en-GB"/>
        </a:p>
      </dgm:t>
    </dgm:pt>
    <dgm:pt modelId="{D4ED8064-04B4-4B76-948E-912CF7B17119}">
      <dgm:prSet phldrT="[Text]"/>
      <dgm:spPr/>
      <dgm:t>
        <a:bodyPr/>
        <a:lstStyle/>
        <a:p>
          <a:r>
            <a:rPr lang="en-GB" dirty="0" smtClean="0"/>
            <a:t>Seconder</a:t>
          </a:r>
          <a:endParaRPr lang="en-GB" dirty="0"/>
        </a:p>
      </dgm:t>
    </dgm:pt>
    <dgm:pt modelId="{51B97D03-54B2-4EF2-ADC8-CC9D3B654D14}" type="parTrans" cxnId="{D67AEC0E-E26A-4977-9BFB-8CD381DC661D}">
      <dgm:prSet/>
      <dgm:spPr/>
      <dgm:t>
        <a:bodyPr/>
        <a:lstStyle/>
        <a:p>
          <a:endParaRPr lang="en-GB"/>
        </a:p>
      </dgm:t>
    </dgm:pt>
    <dgm:pt modelId="{74ACDDF5-17B7-4152-A50C-6EECEF8B9621}" type="sibTrans" cxnId="{D67AEC0E-E26A-4977-9BFB-8CD381DC661D}">
      <dgm:prSet/>
      <dgm:spPr/>
      <dgm:t>
        <a:bodyPr/>
        <a:lstStyle/>
        <a:p>
          <a:endParaRPr lang="en-GB"/>
        </a:p>
      </dgm:t>
    </dgm:pt>
    <dgm:pt modelId="{196EF176-7E6C-4DC8-838F-53C3DA2B3329}">
      <dgm:prSet phldrT="[Text]"/>
      <dgm:spPr/>
      <dgm:t>
        <a:bodyPr/>
        <a:lstStyle/>
        <a:p>
          <a:endParaRPr lang="en-GB" dirty="0"/>
        </a:p>
      </dgm:t>
    </dgm:pt>
    <dgm:pt modelId="{82EAC314-0260-4872-9DB9-2547BA49C0BE}" type="parTrans" cxnId="{6061D1E6-E500-44AF-8FF5-237C2B222553}">
      <dgm:prSet/>
      <dgm:spPr/>
      <dgm:t>
        <a:bodyPr/>
        <a:lstStyle/>
        <a:p>
          <a:endParaRPr lang="en-GB"/>
        </a:p>
      </dgm:t>
    </dgm:pt>
    <dgm:pt modelId="{DB761D32-6EDF-4A1C-B8E1-75192DECDE24}" type="sibTrans" cxnId="{6061D1E6-E500-44AF-8FF5-237C2B222553}">
      <dgm:prSet/>
      <dgm:spPr/>
      <dgm:t>
        <a:bodyPr/>
        <a:lstStyle/>
        <a:p>
          <a:endParaRPr lang="en-GB"/>
        </a:p>
      </dgm:t>
    </dgm:pt>
    <dgm:pt modelId="{0B030E3D-31D2-4665-9532-C3F98C01DC5B}">
      <dgm:prSet phldrT="[Text]"/>
      <dgm:spPr/>
      <dgm:t>
        <a:bodyPr/>
        <a:lstStyle/>
        <a:p>
          <a:r>
            <a:rPr lang="en-GB" dirty="0" smtClean="0"/>
            <a:t>Summariser</a:t>
          </a:r>
          <a:endParaRPr lang="en-GB" dirty="0"/>
        </a:p>
      </dgm:t>
    </dgm:pt>
    <dgm:pt modelId="{BC99018D-B6D1-44A3-8C6A-B38A547E2B41}" type="parTrans" cxnId="{75A9D7EE-D19E-4442-93E2-500D4881803D}">
      <dgm:prSet/>
      <dgm:spPr/>
      <dgm:t>
        <a:bodyPr/>
        <a:lstStyle/>
        <a:p>
          <a:endParaRPr lang="en-GB"/>
        </a:p>
      </dgm:t>
    </dgm:pt>
    <dgm:pt modelId="{EE1C549E-F3F1-489A-9F8A-9AA5C1BD520F}" type="sibTrans" cxnId="{75A9D7EE-D19E-4442-93E2-500D4881803D}">
      <dgm:prSet/>
      <dgm:spPr/>
      <dgm:t>
        <a:bodyPr/>
        <a:lstStyle/>
        <a:p>
          <a:endParaRPr lang="en-GB"/>
        </a:p>
      </dgm:t>
    </dgm:pt>
    <dgm:pt modelId="{B04AF313-9E7F-4E02-BD37-53ADBB713764}">
      <dgm:prSet phldrT="[Text]"/>
      <dgm:spPr/>
      <dgm:t>
        <a:bodyPr/>
        <a:lstStyle/>
        <a:p>
          <a:endParaRPr lang="en-GB" dirty="0"/>
        </a:p>
      </dgm:t>
    </dgm:pt>
    <dgm:pt modelId="{E16EF2C4-27E2-4F5C-918D-630C7385EAF5}" type="parTrans" cxnId="{58DAC693-4564-465B-AB9E-E384F993E75E}">
      <dgm:prSet/>
      <dgm:spPr/>
      <dgm:t>
        <a:bodyPr/>
        <a:lstStyle/>
        <a:p>
          <a:endParaRPr lang="en-GB"/>
        </a:p>
      </dgm:t>
    </dgm:pt>
    <dgm:pt modelId="{994F62F6-B3D3-4CE2-9026-9818200D5FB1}" type="sibTrans" cxnId="{58DAC693-4564-465B-AB9E-E384F993E75E}">
      <dgm:prSet/>
      <dgm:spPr/>
      <dgm:t>
        <a:bodyPr/>
        <a:lstStyle/>
        <a:p>
          <a:endParaRPr lang="en-GB"/>
        </a:p>
      </dgm:t>
    </dgm:pt>
    <dgm:pt modelId="{7DE68B48-873C-40A8-8F96-E43E31C9EE2A}" type="pres">
      <dgm:prSet presAssocID="{B256F8A1-2650-4201-8DCA-8C135B876E9A}" presName="rootnode" presStyleCnt="0">
        <dgm:presLayoutVars>
          <dgm:chMax/>
          <dgm:chPref/>
          <dgm:dir/>
          <dgm:animLvl val="lvl"/>
        </dgm:presLayoutVars>
      </dgm:prSet>
      <dgm:spPr/>
    </dgm:pt>
    <dgm:pt modelId="{65C703D9-1FEA-468E-B3CA-4227D6B5763D}" type="pres">
      <dgm:prSet presAssocID="{044E3C29-DB8C-42F6-A5EA-0431CFE02B2A}" presName="composite" presStyleCnt="0"/>
      <dgm:spPr/>
    </dgm:pt>
    <dgm:pt modelId="{4D68F07A-79B1-441C-8027-A858DDE12DEA}" type="pres">
      <dgm:prSet presAssocID="{044E3C29-DB8C-42F6-A5EA-0431CFE02B2A}" presName="bentUpArrow1" presStyleLbl="alignImgPlace1" presStyleIdx="0" presStyleCnt="2"/>
      <dgm:spPr/>
    </dgm:pt>
    <dgm:pt modelId="{2AE74A0E-6D55-4A82-8D6D-E2E041118417}" type="pres">
      <dgm:prSet presAssocID="{044E3C29-DB8C-42F6-A5EA-0431CFE02B2A}" presName="ParentText" presStyleLbl="node1" presStyleIdx="0" presStyleCnt="3">
        <dgm:presLayoutVars>
          <dgm:chMax val="1"/>
          <dgm:chPref val="1"/>
          <dgm:bulletEnabled val="1"/>
        </dgm:presLayoutVars>
      </dgm:prSet>
      <dgm:spPr/>
    </dgm:pt>
    <dgm:pt modelId="{A13EC32A-B5A3-482A-ACFE-3FF32F781D05}" type="pres">
      <dgm:prSet presAssocID="{044E3C29-DB8C-42F6-A5EA-0431CFE02B2A}" presName="ChildText" presStyleLbl="revTx" presStyleIdx="0" presStyleCnt="3">
        <dgm:presLayoutVars>
          <dgm:chMax val="0"/>
          <dgm:chPref val="0"/>
          <dgm:bulletEnabled val="1"/>
        </dgm:presLayoutVars>
      </dgm:prSet>
      <dgm:spPr/>
      <dgm:t>
        <a:bodyPr/>
        <a:lstStyle/>
        <a:p>
          <a:endParaRPr lang="en-GB"/>
        </a:p>
      </dgm:t>
    </dgm:pt>
    <dgm:pt modelId="{29170411-110D-4670-A50B-A3AF60DB3DA0}" type="pres">
      <dgm:prSet presAssocID="{988B41FE-DC9C-4BC6-9682-0D705EB4A983}" presName="sibTrans" presStyleCnt="0"/>
      <dgm:spPr/>
    </dgm:pt>
    <dgm:pt modelId="{A39296B3-41ED-46E9-9208-CC4917000341}" type="pres">
      <dgm:prSet presAssocID="{D4ED8064-04B4-4B76-948E-912CF7B17119}" presName="composite" presStyleCnt="0"/>
      <dgm:spPr/>
    </dgm:pt>
    <dgm:pt modelId="{FF37D584-6365-422D-92BD-CA6A1CEB1544}" type="pres">
      <dgm:prSet presAssocID="{D4ED8064-04B4-4B76-948E-912CF7B17119}" presName="bentUpArrow1" presStyleLbl="alignImgPlace1" presStyleIdx="1" presStyleCnt="2"/>
      <dgm:spPr/>
    </dgm:pt>
    <dgm:pt modelId="{B2356C36-DB45-4BEC-AC99-DD3DAC492BD4}" type="pres">
      <dgm:prSet presAssocID="{D4ED8064-04B4-4B76-948E-912CF7B17119}" presName="ParentText" presStyleLbl="node1" presStyleIdx="1" presStyleCnt="3">
        <dgm:presLayoutVars>
          <dgm:chMax val="1"/>
          <dgm:chPref val="1"/>
          <dgm:bulletEnabled val="1"/>
        </dgm:presLayoutVars>
      </dgm:prSet>
      <dgm:spPr/>
    </dgm:pt>
    <dgm:pt modelId="{29772E98-C240-4420-8F17-429404D4FCBF}" type="pres">
      <dgm:prSet presAssocID="{D4ED8064-04B4-4B76-948E-912CF7B17119}" presName="ChildText" presStyleLbl="revTx" presStyleIdx="1" presStyleCnt="3">
        <dgm:presLayoutVars>
          <dgm:chMax val="0"/>
          <dgm:chPref val="0"/>
          <dgm:bulletEnabled val="1"/>
        </dgm:presLayoutVars>
      </dgm:prSet>
      <dgm:spPr/>
      <dgm:t>
        <a:bodyPr/>
        <a:lstStyle/>
        <a:p>
          <a:endParaRPr lang="en-GB"/>
        </a:p>
      </dgm:t>
    </dgm:pt>
    <dgm:pt modelId="{4585AF8B-AD07-4EA7-8E74-7DC480806396}" type="pres">
      <dgm:prSet presAssocID="{74ACDDF5-17B7-4152-A50C-6EECEF8B9621}" presName="sibTrans" presStyleCnt="0"/>
      <dgm:spPr/>
    </dgm:pt>
    <dgm:pt modelId="{77084246-9590-4BB0-8445-2F226B6862BB}" type="pres">
      <dgm:prSet presAssocID="{0B030E3D-31D2-4665-9532-C3F98C01DC5B}" presName="composite" presStyleCnt="0"/>
      <dgm:spPr/>
    </dgm:pt>
    <dgm:pt modelId="{E1554ADE-83C2-42D1-96C2-4A7D7E078894}" type="pres">
      <dgm:prSet presAssocID="{0B030E3D-31D2-4665-9532-C3F98C01DC5B}" presName="ParentText" presStyleLbl="node1" presStyleIdx="2" presStyleCnt="3">
        <dgm:presLayoutVars>
          <dgm:chMax val="1"/>
          <dgm:chPref val="1"/>
          <dgm:bulletEnabled val="1"/>
        </dgm:presLayoutVars>
      </dgm:prSet>
      <dgm:spPr/>
    </dgm:pt>
    <dgm:pt modelId="{433CAE63-273E-4AC4-8C74-9B9A48EA782E}" type="pres">
      <dgm:prSet presAssocID="{0B030E3D-31D2-4665-9532-C3F98C01DC5B}" presName="FinalChildText" presStyleLbl="revTx" presStyleIdx="2" presStyleCnt="3">
        <dgm:presLayoutVars>
          <dgm:chMax val="0"/>
          <dgm:chPref val="0"/>
          <dgm:bulletEnabled val="1"/>
        </dgm:presLayoutVars>
      </dgm:prSet>
      <dgm:spPr/>
      <dgm:t>
        <a:bodyPr/>
        <a:lstStyle/>
        <a:p>
          <a:endParaRPr lang="en-GB"/>
        </a:p>
      </dgm:t>
    </dgm:pt>
  </dgm:ptLst>
  <dgm:cxnLst>
    <dgm:cxn modelId="{D67AEC0E-E26A-4977-9BFB-8CD381DC661D}" srcId="{B256F8A1-2650-4201-8DCA-8C135B876E9A}" destId="{D4ED8064-04B4-4B76-948E-912CF7B17119}" srcOrd="1" destOrd="0" parTransId="{51B97D03-54B2-4EF2-ADC8-CC9D3B654D14}" sibTransId="{74ACDDF5-17B7-4152-A50C-6EECEF8B9621}"/>
    <dgm:cxn modelId="{E4904D0C-CAB2-41A5-9FFE-1927FA976719}" type="presOf" srcId="{0B030E3D-31D2-4665-9532-C3F98C01DC5B}" destId="{E1554ADE-83C2-42D1-96C2-4A7D7E078894}" srcOrd="0" destOrd="0" presId="urn:microsoft.com/office/officeart/2005/8/layout/StepDownProcess"/>
    <dgm:cxn modelId="{52DD16DC-BB53-41A5-946B-DA72CDB55BD7}" type="presOf" srcId="{B04AF313-9E7F-4E02-BD37-53ADBB713764}" destId="{433CAE63-273E-4AC4-8C74-9B9A48EA782E}" srcOrd="0" destOrd="0" presId="urn:microsoft.com/office/officeart/2005/8/layout/StepDownProcess"/>
    <dgm:cxn modelId="{722331A8-556C-456F-B8D9-C768B7F3C084}" type="presOf" srcId="{044E3C29-DB8C-42F6-A5EA-0431CFE02B2A}" destId="{2AE74A0E-6D55-4A82-8D6D-E2E041118417}" srcOrd="0" destOrd="0" presId="urn:microsoft.com/office/officeart/2005/8/layout/StepDownProcess"/>
    <dgm:cxn modelId="{993AF9EC-980D-456F-A591-1CCF4E71C234}" srcId="{044E3C29-DB8C-42F6-A5EA-0431CFE02B2A}" destId="{7539C3A7-73C7-419A-BEE2-CE75FAA7D825}" srcOrd="0" destOrd="0" parTransId="{00DA1E35-EB14-4204-B255-2449F39A8BA5}" sibTransId="{4E3FBB11-57A4-4A9F-AE90-D8ED1145B350}"/>
    <dgm:cxn modelId="{9F197F5A-5684-4234-80B5-BBFDB8E5D4E3}" type="presOf" srcId="{B256F8A1-2650-4201-8DCA-8C135B876E9A}" destId="{7DE68B48-873C-40A8-8F96-E43E31C9EE2A}" srcOrd="0" destOrd="0" presId="urn:microsoft.com/office/officeart/2005/8/layout/StepDownProcess"/>
    <dgm:cxn modelId="{9A3C8132-831B-4DA5-AF1A-7532822EDE01}" type="presOf" srcId="{7539C3A7-73C7-419A-BEE2-CE75FAA7D825}" destId="{A13EC32A-B5A3-482A-ACFE-3FF32F781D05}" srcOrd="0" destOrd="0" presId="urn:microsoft.com/office/officeart/2005/8/layout/StepDownProcess"/>
    <dgm:cxn modelId="{5F0A7E7D-9B3F-42E8-9F7B-E65B60F45470}" srcId="{B256F8A1-2650-4201-8DCA-8C135B876E9A}" destId="{044E3C29-DB8C-42F6-A5EA-0431CFE02B2A}" srcOrd="0" destOrd="0" parTransId="{4458DE84-0970-4FBC-9DB1-9DCF5C0C77C2}" sibTransId="{988B41FE-DC9C-4BC6-9682-0D705EB4A983}"/>
    <dgm:cxn modelId="{6061D1E6-E500-44AF-8FF5-237C2B222553}" srcId="{D4ED8064-04B4-4B76-948E-912CF7B17119}" destId="{196EF176-7E6C-4DC8-838F-53C3DA2B3329}" srcOrd="0" destOrd="0" parTransId="{82EAC314-0260-4872-9DB9-2547BA49C0BE}" sibTransId="{DB761D32-6EDF-4A1C-B8E1-75192DECDE24}"/>
    <dgm:cxn modelId="{F89A7FA9-6BE3-46FD-B899-1A67A32701BE}" type="presOf" srcId="{D4ED8064-04B4-4B76-948E-912CF7B17119}" destId="{B2356C36-DB45-4BEC-AC99-DD3DAC492BD4}" srcOrd="0" destOrd="0" presId="urn:microsoft.com/office/officeart/2005/8/layout/StepDownProcess"/>
    <dgm:cxn modelId="{B80BDF91-0D90-4CE5-8DDE-29792FE9923E}" type="presOf" srcId="{196EF176-7E6C-4DC8-838F-53C3DA2B3329}" destId="{29772E98-C240-4420-8F17-429404D4FCBF}" srcOrd="0" destOrd="0" presId="urn:microsoft.com/office/officeart/2005/8/layout/StepDownProcess"/>
    <dgm:cxn modelId="{58DAC693-4564-465B-AB9E-E384F993E75E}" srcId="{0B030E3D-31D2-4665-9532-C3F98C01DC5B}" destId="{B04AF313-9E7F-4E02-BD37-53ADBB713764}" srcOrd="0" destOrd="0" parTransId="{E16EF2C4-27E2-4F5C-918D-630C7385EAF5}" sibTransId="{994F62F6-B3D3-4CE2-9026-9818200D5FB1}"/>
    <dgm:cxn modelId="{75A9D7EE-D19E-4442-93E2-500D4881803D}" srcId="{B256F8A1-2650-4201-8DCA-8C135B876E9A}" destId="{0B030E3D-31D2-4665-9532-C3F98C01DC5B}" srcOrd="2" destOrd="0" parTransId="{BC99018D-B6D1-44A3-8C6A-B38A547E2B41}" sibTransId="{EE1C549E-F3F1-489A-9F8A-9AA5C1BD520F}"/>
    <dgm:cxn modelId="{B9DB9321-1B29-40DB-972A-BB8A9E6E7759}" type="presParOf" srcId="{7DE68B48-873C-40A8-8F96-E43E31C9EE2A}" destId="{65C703D9-1FEA-468E-B3CA-4227D6B5763D}" srcOrd="0" destOrd="0" presId="urn:microsoft.com/office/officeart/2005/8/layout/StepDownProcess"/>
    <dgm:cxn modelId="{C67912DD-02A4-4B95-84F8-EAF2F8855F5D}" type="presParOf" srcId="{65C703D9-1FEA-468E-B3CA-4227D6B5763D}" destId="{4D68F07A-79B1-441C-8027-A858DDE12DEA}" srcOrd="0" destOrd="0" presId="urn:microsoft.com/office/officeart/2005/8/layout/StepDownProcess"/>
    <dgm:cxn modelId="{7D562FF7-2F14-425A-958F-627D3B8D1278}" type="presParOf" srcId="{65C703D9-1FEA-468E-B3CA-4227D6B5763D}" destId="{2AE74A0E-6D55-4A82-8D6D-E2E041118417}" srcOrd="1" destOrd="0" presId="urn:microsoft.com/office/officeart/2005/8/layout/StepDownProcess"/>
    <dgm:cxn modelId="{09FB2EB3-7916-49A4-A08B-5584D1D0553A}" type="presParOf" srcId="{65C703D9-1FEA-468E-B3CA-4227D6B5763D}" destId="{A13EC32A-B5A3-482A-ACFE-3FF32F781D05}" srcOrd="2" destOrd="0" presId="urn:microsoft.com/office/officeart/2005/8/layout/StepDownProcess"/>
    <dgm:cxn modelId="{3BCE1173-F8F2-4EBE-8D7D-383E99E6B993}" type="presParOf" srcId="{7DE68B48-873C-40A8-8F96-E43E31C9EE2A}" destId="{29170411-110D-4670-A50B-A3AF60DB3DA0}" srcOrd="1" destOrd="0" presId="urn:microsoft.com/office/officeart/2005/8/layout/StepDownProcess"/>
    <dgm:cxn modelId="{1C199973-584A-4D33-AFC3-E869F7D5E473}" type="presParOf" srcId="{7DE68B48-873C-40A8-8F96-E43E31C9EE2A}" destId="{A39296B3-41ED-46E9-9208-CC4917000341}" srcOrd="2" destOrd="0" presId="urn:microsoft.com/office/officeart/2005/8/layout/StepDownProcess"/>
    <dgm:cxn modelId="{FE839442-A487-44C1-99AD-532D393DADA4}" type="presParOf" srcId="{A39296B3-41ED-46E9-9208-CC4917000341}" destId="{FF37D584-6365-422D-92BD-CA6A1CEB1544}" srcOrd="0" destOrd="0" presId="urn:microsoft.com/office/officeart/2005/8/layout/StepDownProcess"/>
    <dgm:cxn modelId="{4B263ADA-643B-414B-8A99-546597A31B58}" type="presParOf" srcId="{A39296B3-41ED-46E9-9208-CC4917000341}" destId="{B2356C36-DB45-4BEC-AC99-DD3DAC492BD4}" srcOrd="1" destOrd="0" presId="urn:microsoft.com/office/officeart/2005/8/layout/StepDownProcess"/>
    <dgm:cxn modelId="{49F7817F-60A4-4B4C-BD7C-26B3AA69CDA5}" type="presParOf" srcId="{A39296B3-41ED-46E9-9208-CC4917000341}" destId="{29772E98-C240-4420-8F17-429404D4FCBF}" srcOrd="2" destOrd="0" presId="urn:microsoft.com/office/officeart/2005/8/layout/StepDownProcess"/>
    <dgm:cxn modelId="{DFD017EA-AEE3-47BA-AA2E-6D2D42177DAA}" type="presParOf" srcId="{7DE68B48-873C-40A8-8F96-E43E31C9EE2A}" destId="{4585AF8B-AD07-4EA7-8E74-7DC480806396}" srcOrd="3" destOrd="0" presId="urn:microsoft.com/office/officeart/2005/8/layout/StepDownProcess"/>
    <dgm:cxn modelId="{C6610111-EB55-4284-9C31-7EAD1FB3BDDC}" type="presParOf" srcId="{7DE68B48-873C-40A8-8F96-E43E31C9EE2A}" destId="{77084246-9590-4BB0-8445-2F226B6862BB}" srcOrd="4" destOrd="0" presId="urn:microsoft.com/office/officeart/2005/8/layout/StepDownProcess"/>
    <dgm:cxn modelId="{8178AB2E-15F1-4504-8A2C-68EEF6B2B3FE}" type="presParOf" srcId="{77084246-9590-4BB0-8445-2F226B6862BB}" destId="{E1554ADE-83C2-42D1-96C2-4A7D7E078894}" srcOrd="0" destOrd="0" presId="urn:microsoft.com/office/officeart/2005/8/layout/StepDownProcess"/>
    <dgm:cxn modelId="{3990C918-413D-46A2-A50C-DE7893EE53D8}" type="presParOf" srcId="{77084246-9590-4BB0-8445-2F226B6862BB}" destId="{433CAE63-273E-4AC4-8C74-9B9A48EA782E}" srcOrd="1" destOrd="0" presId="urn:microsoft.com/office/officeart/2005/8/layout/StepDown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A829835-37E2-46C8-86E7-398EFD25DB75}" type="doc">
      <dgm:prSet loTypeId="urn:microsoft.com/office/officeart/2008/layout/AlternatingPictureBlocks" loCatId="list" qsTypeId="urn:microsoft.com/office/officeart/2005/8/quickstyle/simple5" qsCatId="simple" csTypeId="urn:microsoft.com/office/officeart/2005/8/colors/colorful4" csCatId="colorful" phldr="1"/>
      <dgm:spPr/>
    </dgm:pt>
    <dgm:pt modelId="{1204800C-74DA-450C-A782-D8209A20F79D}">
      <dgm:prSet phldrT="[Text]"/>
      <dgm:spPr/>
      <dgm:t>
        <a:bodyPr/>
        <a:lstStyle/>
        <a:p>
          <a:endParaRPr lang="en-GB" dirty="0"/>
        </a:p>
      </dgm:t>
    </dgm:pt>
    <dgm:pt modelId="{95B14094-3436-4639-8B91-A2A264775839}" type="parTrans" cxnId="{32CB1F4F-FD67-4112-8959-37EB763A3A35}">
      <dgm:prSet/>
      <dgm:spPr/>
      <dgm:t>
        <a:bodyPr/>
        <a:lstStyle/>
        <a:p>
          <a:endParaRPr lang="en-GB"/>
        </a:p>
      </dgm:t>
    </dgm:pt>
    <dgm:pt modelId="{48E94213-81D9-490E-8F89-C3934CB6941B}" type="sibTrans" cxnId="{32CB1F4F-FD67-4112-8959-37EB763A3A35}">
      <dgm:prSet/>
      <dgm:spPr/>
      <dgm:t>
        <a:bodyPr/>
        <a:lstStyle/>
        <a:p>
          <a:endParaRPr lang="en-GB"/>
        </a:p>
      </dgm:t>
    </dgm:pt>
    <dgm:pt modelId="{9C88A1CB-E091-44E2-92E0-4074B4D9B0A1}">
      <dgm:prSet phldrT="[Text]"/>
      <dgm:spPr/>
      <dgm:t>
        <a:bodyPr/>
        <a:lstStyle/>
        <a:p>
          <a:endParaRPr lang="en-GB" dirty="0"/>
        </a:p>
      </dgm:t>
    </dgm:pt>
    <dgm:pt modelId="{911F2977-8B28-47A5-9139-00DBB0EAB162}" type="parTrans" cxnId="{FA3CD174-D34B-4172-A2F0-5DB6256730E8}">
      <dgm:prSet/>
      <dgm:spPr/>
      <dgm:t>
        <a:bodyPr/>
        <a:lstStyle/>
        <a:p>
          <a:endParaRPr lang="en-GB"/>
        </a:p>
      </dgm:t>
    </dgm:pt>
    <dgm:pt modelId="{E28CD5E4-00BA-4B6F-9A8E-94D20787709E}" type="sibTrans" cxnId="{FA3CD174-D34B-4172-A2F0-5DB6256730E8}">
      <dgm:prSet/>
      <dgm:spPr/>
      <dgm:t>
        <a:bodyPr/>
        <a:lstStyle/>
        <a:p>
          <a:endParaRPr lang="en-GB"/>
        </a:p>
      </dgm:t>
    </dgm:pt>
    <dgm:pt modelId="{7AE425E0-4D6D-4DA1-A191-D8D9E5735594}">
      <dgm:prSet phldrT="[Text]"/>
      <dgm:spPr/>
      <dgm:t>
        <a:bodyPr/>
        <a:lstStyle/>
        <a:p>
          <a:endParaRPr lang="en-GB" dirty="0"/>
        </a:p>
      </dgm:t>
    </dgm:pt>
    <dgm:pt modelId="{E508869E-5114-46FB-BDDE-BB282CC0F1B6}" type="parTrans" cxnId="{08048FE4-9C37-4851-927A-E3BE3FF48C1D}">
      <dgm:prSet/>
      <dgm:spPr/>
      <dgm:t>
        <a:bodyPr/>
        <a:lstStyle/>
        <a:p>
          <a:endParaRPr lang="en-GB"/>
        </a:p>
      </dgm:t>
    </dgm:pt>
    <dgm:pt modelId="{62B9C79D-A93C-4EB8-98E9-690FFDEF4DCF}" type="sibTrans" cxnId="{08048FE4-9C37-4851-927A-E3BE3FF48C1D}">
      <dgm:prSet/>
      <dgm:spPr/>
      <dgm:t>
        <a:bodyPr/>
        <a:lstStyle/>
        <a:p>
          <a:endParaRPr lang="en-GB"/>
        </a:p>
      </dgm:t>
    </dgm:pt>
    <dgm:pt modelId="{60D3D979-7120-4F56-AD42-A53E50F73959}" type="pres">
      <dgm:prSet presAssocID="{9A829835-37E2-46C8-86E7-398EFD25DB75}" presName="linearFlow" presStyleCnt="0">
        <dgm:presLayoutVars>
          <dgm:dir/>
          <dgm:resizeHandles val="exact"/>
        </dgm:presLayoutVars>
      </dgm:prSet>
      <dgm:spPr/>
    </dgm:pt>
    <dgm:pt modelId="{E212F173-CAEF-4DB0-8AAF-ED307521692B}" type="pres">
      <dgm:prSet presAssocID="{1204800C-74DA-450C-A782-D8209A20F79D}" presName="comp" presStyleCnt="0"/>
      <dgm:spPr/>
    </dgm:pt>
    <dgm:pt modelId="{D357C236-5A81-47B1-A543-7C20C3F359DA}" type="pres">
      <dgm:prSet presAssocID="{1204800C-74DA-450C-A782-D8209A20F79D}" presName="rect2" presStyleLbl="node1" presStyleIdx="0" presStyleCnt="3">
        <dgm:presLayoutVars>
          <dgm:bulletEnabled val="1"/>
        </dgm:presLayoutVars>
      </dgm:prSet>
      <dgm:spPr/>
      <dgm:t>
        <a:bodyPr/>
        <a:lstStyle/>
        <a:p>
          <a:endParaRPr lang="en-GB"/>
        </a:p>
      </dgm:t>
    </dgm:pt>
    <dgm:pt modelId="{02383CF6-769C-40BF-99A7-A99DFD9230CD}" type="pres">
      <dgm:prSet presAssocID="{1204800C-74DA-450C-A782-D8209A20F79D}" presName="rect1" presStyleLbl="lnNode1" presStyleIdx="0" presStyleCnt="3"/>
      <dgm:spPr>
        <a:solidFill>
          <a:srgbClr val="7030A0"/>
        </a:solidFill>
        <a:ln>
          <a:solidFill>
            <a:srgbClr val="7030A0"/>
          </a:solidFill>
        </a:ln>
      </dgm:spPr>
    </dgm:pt>
    <dgm:pt modelId="{A2E24452-FE7E-4315-AF69-F5B9729DEEC3}" type="pres">
      <dgm:prSet presAssocID="{48E94213-81D9-490E-8F89-C3934CB6941B}" presName="sibTrans" presStyleCnt="0"/>
      <dgm:spPr/>
    </dgm:pt>
    <dgm:pt modelId="{30F32D90-5BC8-4987-A9F8-D93BC0CB919E}" type="pres">
      <dgm:prSet presAssocID="{9C88A1CB-E091-44E2-92E0-4074B4D9B0A1}" presName="comp" presStyleCnt="0"/>
      <dgm:spPr/>
    </dgm:pt>
    <dgm:pt modelId="{95C3B782-0ACF-42A4-B1BD-ABC5B3E15E84}" type="pres">
      <dgm:prSet presAssocID="{9C88A1CB-E091-44E2-92E0-4074B4D9B0A1}" presName="rect2" presStyleLbl="node1" presStyleIdx="1" presStyleCnt="3">
        <dgm:presLayoutVars>
          <dgm:bulletEnabled val="1"/>
        </dgm:presLayoutVars>
      </dgm:prSet>
      <dgm:spPr/>
      <dgm:t>
        <a:bodyPr/>
        <a:lstStyle/>
        <a:p>
          <a:endParaRPr lang="en-GB"/>
        </a:p>
      </dgm:t>
    </dgm:pt>
    <dgm:pt modelId="{2607E0DB-7266-4391-A9F1-11C321FD5BA3}" type="pres">
      <dgm:prSet presAssocID="{9C88A1CB-E091-44E2-92E0-4074B4D9B0A1}" presName="rect1" presStyleLbl="lnNode1" presStyleIdx="1" presStyleCnt="3"/>
      <dgm:spPr>
        <a:solidFill>
          <a:srgbClr val="4558B3"/>
        </a:solidFill>
      </dgm:spPr>
    </dgm:pt>
    <dgm:pt modelId="{82B0E291-F9D9-4345-9C64-172AEB60F506}" type="pres">
      <dgm:prSet presAssocID="{E28CD5E4-00BA-4B6F-9A8E-94D20787709E}" presName="sibTrans" presStyleCnt="0"/>
      <dgm:spPr/>
    </dgm:pt>
    <dgm:pt modelId="{598375BF-DE4C-4C30-AA68-0B9C0C00B63A}" type="pres">
      <dgm:prSet presAssocID="{7AE425E0-4D6D-4DA1-A191-D8D9E5735594}" presName="comp" presStyleCnt="0"/>
      <dgm:spPr/>
    </dgm:pt>
    <dgm:pt modelId="{EB2570B6-1F5C-45B2-A8DD-2CE51927AB7A}" type="pres">
      <dgm:prSet presAssocID="{7AE425E0-4D6D-4DA1-A191-D8D9E5735594}" presName="rect2" presStyleLbl="node1" presStyleIdx="2" presStyleCnt="3">
        <dgm:presLayoutVars>
          <dgm:bulletEnabled val="1"/>
        </dgm:presLayoutVars>
      </dgm:prSet>
      <dgm:spPr/>
      <dgm:t>
        <a:bodyPr/>
        <a:lstStyle/>
        <a:p>
          <a:endParaRPr lang="en-GB"/>
        </a:p>
      </dgm:t>
    </dgm:pt>
    <dgm:pt modelId="{1681DC81-7688-4E39-A5AB-3C5290989680}" type="pres">
      <dgm:prSet presAssocID="{7AE425E0-4D6D-4DA1-A191-D8D9E5735594}" presName="rect1" presStyleLbl="lnNode1" presStyleIdx="2" presStyleCnt="3"/>
      <dgm:spPr>
        <a:solidFill>
          <a:srgbClr val="34A1BF"/>
        </a:solidFill>
      </dgm:spPr>
    </dgm:pt>
  </dgm:ptLst>
  <dgm:cxnLst>
    <dgm:cxn modelId="{FA3CD174-D34B-4172-A2F0-5DB6256730E8}" srcId="{9A829835-37E2-46C8-86E7-398EFD25DB75}" destId="{9C88A1CB-E091-44E2-92E0-4074B4D9B0A1}" srcOrd="1" destOrd="0" parTransId="{911F2977-8B28-47A5-9139-00DBB0EAB162}" sibTransId="{E28CD5E4-00BA-4B6F-9A8E-94D20787709E}"/>
    <dgm:cxn modelId="{08048FE4-9C37-4851-927A-E3BE3FF48C1D}" srcId="{9A829835-37E2-46C8-86E7-398EFD25DB75}" destId="{7AE425E0-4D6D-4DA1-A191-D8D9E5735594}" srcOrd="2" destOrd="0" parTransId="{E508869E-5114-46FB-BDDE-BB282CC0F1B6}" sibTransId="{62B9C79D-A93C-4EB8-98E9-690FFDEF4DCF}"/>
    <dgm:cxn modelId="{D01C3B93-3193-46ED-A274-E6E7C2762D21}" type="presOf" srcId="{9A829835-37E2-46C8-86E7-398EFD25DB75}" destId="{60D3D979-7120-4F56-AD42-A53E50F73959}" srcOrd="0" destOrd="0" presId="urn:microsoft.com/office/officeart/2008/layout/AlternatingPictureBlocks"/>
    <dgm:cxn modelId="{867A1399-1BF3-4C7B-9AA4-93CB29D49C6B}" type="presOf" srcId="{9C88A1CB-E091-44E2-92E0-4074B4D9B0A1}" destId="{95C3B782-0ACF-42A4-B1BD-ABC5B3E15E84}" srcOrd="0" destOrd="0" presId="urn:microsoft.com/office/officeart/2008/layout/AlternatingPictureBlocks"/>
    <dgm:cxn modelId="{8D850A47-3BE6-47D8-9776-AD3DF3563804}" type="presOf" srcId="{7AE425E0-4D6D-4DA1-A191-D8D9E5735594}" destId="{EB2570B6-1F5C-45B2-A8DD-2CE51927AB7A}" srcOrd="0" destOrd="0" presId="urn:microsoft.com/office/officeart/2008/layout/AlternatingPictureBlocks"/>
    <dgm:cxn modelId="{EBCAD6BD-0894-4EC6-8995-7D0798F01D6D}" type="presOf" srcId="{1204800C-74DA-450C-A782-D8209A20F79D}" destId="{D357C236-5A81-47B1-A543-7C20C3F359DA}" srcOrd="0" destOrd="0" presId="urn:microsoft.com/office/officeart/2008/layout/AlternatingPictureBlocks"/>
    <dgm:cxn modelId="{32CB1F4F-FD67-4112-8959-37EB763A3A35}" srcId="{9A829835-37E2-46C8-86E7-398EFD25DB75}" destId="{1204800C-74DA-450C-A782-D8209A20F79D}" srcOrd="0" destOrd="0" parTransId="{95B14094-3436-4639-8B91-A2A264775839}" sibTransId="{48E94213-81D9-490E-8F89-C3934CB6941B}"/>
    <dgm:cxn modelId="{307469A4-DD48-458E-AFF8-FAD3EEABA3DE}" type="presParOf" srcId="{60D3D979-7120-4F56-AD42-A53E50F73959}" destId="{E212F173-CAEF-4DB0-8AAF-ED307521692B}" srcOrd="0" destOrd="0" presId="urn:microsoft.com/office/officeart/2008/layout/AlternatingPictureBlocks"/>
    <dgm:cxn modelId="{07D85B81-9E68-4FF9-A7E7-9DD4719D8AC3}" type="presParOf" srcId="{E212F173-CAEF-4DB0-8AAF-ED307521692B}" destId="{D357C236-5A81-47B1-A543-7C20C3F359DA}" srcOrd="0" destOrd="0" presId="urn:microsoft.com/office/officeart/2008/layout/AlternatingPictureBlocks"/>
    <dgm:cxn modelId="{1A8A7CFA-72FA-4C19-8346-21F11A79F2E8}" type="presParOf" srcId="{E212F173-CAEF-4DB0-8AAF-ED307521692B}" destId="{02383CF6-769C-40BF-99A7-A99DFD9230CD}" srcOrd="1" destOrd="0" presId="urn:microsoft.com/office/officeart/2008/layout/AlternatingPictureBlocks"/>
    <dgm:cxn modelId="{2DB45350-FFFA-4096-A555-A05C13DC4942}" type="presParOf" srcId="{60D3D979-7120-4F56-AD42-A53E50F73959}" destId="{A2E24452-FE7E-4315-AF69-F5B9729DEEC3}" srcOrd="1" destOrd="0" presId="urn:microsoft.com/office/officeart/2008/layout/AlternatingPictureBlocks"/>
    <dgm:cxn modelId="{05C9F9EE-72D2-4465-B181-062E53EDE330}" type="presParOf" srcId="{60D3D979-7120-4F56-AD42-A53E50F73959}" destId="{30F32D90-5BC8-4987-A9F8-D93BC0CB919E}" srcOrd="2" destOrd="0" presId="urn:microsoft.com/office/officeart/2008/layout/AlternatingPictureBlocks"/>
    <dgm:cxn modelId="{B26C13E6-98FE-4059-A332-A11B6EF96A65}" type="presParOf" srcId="{30F32D90-5BC8-4987-A9F8-D93BC0CB919E}" destId="{95C3B782-0ACF-42A4-B1BD-ABC5B3E15E84}" srcOrd="0" destOrd="0" presId="urn:microsoft.com/office/officeart/2008/layout/AlternatingPictureBlocks"/>
    <dgm:cxn modelId="{E5DE27B9-62ED-4178-8B87-65BE6DFB3C5B}" type="presParOf" srcId="{30F32D90-5BC8-4987-A9F8-D93BC0CB919E}" destId="{2607E0DB-7266-4391-A9F1-11C321FD5BA3}" srcOrd="1" destOrd="0" presId="urn:microsoft.com/office/officeart/2008/layout/AlternatingPictureBlocks"/>
    <dgm:cxn modelId="{58D88925-8ED1-4680-AB95-AC503076491D}" type="presParOf" srcId="{60D3D979-7120-4F56-AD42-A53E50F73959}" destId="{82B0E291-F9D9-4345-9C64-172AEB60F506}" srcOrd="3" destOrd="0" presId="urn:microsoft.com/office/officeart/2008/layout/AlternatingPictureBlocks"/>
    <dgm:cxn modelId="{0FCE31D5-278D-4441-9F1F-1BCE2AA74147}" type="presParOf" srcId="{60D3D979-7120-4F56-AD42-A53E50F73959}" destId="{598375BF-DE4C-4C30-AA68-0B9C0C00B63A}" srcOrd="4" destOrd="0" presId="urn:microsoft.com/office/officeart/2008/layout/AlternatingPictureBlocks"/>
    <dgm:cxn modelId="{8545D7F3-251F-4537-82ED-530B52E91DB0}" type="presParOf" srcId="{598375BF-DE4C-4C30-AA68-0B9C0C00B63A}" destId="{EB2570B6-1F5C-45B2-A8DD-2CE51927AB7A}" srcOrd="0" destOrd="0" presId="urn:microsoft.com/office/officeart/2008/layout/AlternatingPictureBlocks"/>
    <dgm:cxn modelId="{F637B136-37E7-4211-9390-F634714E7CB6}" type="presParOf" srcId="{598375BF-DE4C-4C30-AA68-0B9C0C00B63A}" destId="{1681DC81-7688-4E39-A5AB-3C5290989680}" srcOrd="1" destOrd="0" presId="urn:microsoft.com/office/officeart/2008/layout/AlternatingPictureBlock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59455BD7-A61A-40C3-8AC5-14E7A8A1F4A1}" type="doc">
      <dgm:prSet loTypeId="urn:microsoft.com/office/officeart/2005/8/layout/balance1" loCatId="relationship" qsTypeId="urn:microsoft.com/office/officeart/2005/8/quickstyle/simple1" qsCatId="simple" csTypeId="urn:microsoft.com/office/officeart/2005/8/colors/colorful5" csCatId="colorful" phldr="1"/>
      <dgm:spPr/>
      <dgm:t>
        <a:bodyPr/>
        <a:lstStyle/>
        <a:p>
          <a:endParaRPr lang="en-GB"/>
        </a:p>
      </dgm:t>
    </dgm:pt>
    <dgm:pt modelId="{F9ED3FA4-1872-4B7F-99D1-3593432415F7}">
      <dgm:prSet phldrT="[Text]"/>
      <dgm:spPr/>
      <dgm:t>
        <a:bodyPr/>
        <a:lstStyle/>
        <a:p>
          <a:endParaRPr lang="en-GB" dirty="0"/>
        </a:p>
      </dgm:t>
    </dgm:pt>
    <dgm:pt modelId="{9CF6107C-EAB5-4674-8C62-EDF7F9AE5453}" type="parTrans" cxnId="{4E701B48-F06A-4242-8F7B-9A52F0E3267F}">
      <dgm:prSet/>
      <dgm:spPr/>
      <dgm:t>
        <a:bodyPr/>
        <a:lstStyle/>
        <a:p>
          <a:endParaRPr lang="en-GB"/>
        </a:p>
      </dgm:t>
    </dgm:pt>
    <dgm:pt modelId="{6C41BCD7-427C-4BDE-BF81-C25FB077A56D}" type="sibTrans" cxnId="{4E701B48-F06A-4242-8F7B-9A52F0E3267F}">
      <dgm:prSet/>
      <dgm:spPr/>
      <dgm:t>
        <a:bodyPr/>
        <a:lstStyle/>
        <a:p>
          <a:endParaRPr lang="en-GB"/>
        </a:p>
      </dgm:t>
    </dgm:pt>
    <dgm:pt modelId="{26F212DA-B758-49D3-85B4-32B10835E422}">
      <dgm:prSet phldrT="[Text]"/>
      <dgm:spPr/>
      <dgm:t>
        <a:bodyPr/>
        <a:lstStyle/>
        <a:p>
          <a:endParaRPr lang="en-GB" dirty="0"/>
        </a:p>
      </dgm:t>
    </dgm:pt>
    <dgm:pt modelId="{B7D492E8-5E34-4ABA-98DD-3CEEA94E33E1}" type="parTrans" cxnId="{C2528F59-EE3A-489B-8AE3-E7692C4F4ABA}">
      <dgm:prSet/>
      <dgm:spPr/>
      <dgm:t>
        <a:bodyPr/>
        <a:lstStyle/>
        <a:p>
          <a:endParaRPr lang="en-GB"/>
        </a:p>
      </dgm:t>
    </dgm:pt>
    <dgm:pt modelId="{0BA95F40-4205-4108-A21F-26FE76B51083}" type="sibTrans" cxnId="{C2528F59-EE3A-489B-8AE3-E7692C4F4ABA}">
      <dgm:prSet/>
      <dgm:spPr/>
      <dgm:t>
        <a:bodyPr/>
        <a:lstStyle/>
        <a:p>
          <a:endParaRPr lang="en-GB"/>
        </a:p>
      </dgm:t>
    </dgm:pt>
    <dgm:pt modelId="{E94DCE03-98F9-4CC0-A34F-351A9E2455DC}">
      <dgm:prSet phldrT="[Text]"/>
      <dgm:spPr/>
      <dgm:t>
        <a:bodyPr/>
        <a:lstStyle/>
        <a:p>
          <a:endParaRPr lang="en-GB" dirty="0"/>
        </a:p>
      </dgm:t>
    </dgm:pt>
    <dgm:pt modelId="{8DCCBEF1-A1EF-4610-B24A-8C76DF97081D}" type="parTrans" cxnId="{FFEF4DC1-13E4-4257-BE46-6894DEDD48E8}">
      <dgm:prSet/>
      <dgm:spPr/>
      <dgm:t>
        <a:bodyPr/>
        <a:lstStyle/>
        <a:p>
          <a:endParaRPr lang="en-GB"/>
        </a:p>
      </dgm:t>
    </dgm:pt>
    <dgm:pt modelId="{E8D7FE2A-4E78-4D2F-B740-5A02DD7DACC2}" type="sibTrans" cxnId="{FFEF4DC1-13E4-4257-BE46-6894DEDD48E8}">
      <dgm:prSet/>
      <dgm:spPr/>
      <dgm:t>
        <a:bodyPr/>
        <a:lstStyle/>
        <a:p>
          <a:endParaRPr lang="en-GB"/>
        </a:p>
      </dgm:t>
    </dgm:pt>
    <dgm:pt modelId="{1A4F9603-D112-471F-AFED-BE48FC324275}">
      <dgm:prSet phldrT="[Text]"/>
      <dgm:spPr/>
      <dgm:t>
        <a:bodyPr/>
        <a:lstStyle/>
        <a:p>
          <a:endParaRPr lang="en-GB" dirty="0"/>
        </a:p>
      </dgm:t>
    </dgm:pt>
    <dgm:pt modelId="{87C5486C-E09F-4D45-A7AF-46C0C6325386}" type="parTrans" cxnId="{3A609821-97E7-40DF-B8C3-94D5DA2C20E7}">
      <dgm:prSet/>
      <dgm:spPr/>
      <dgm:t>
        <a:bodyPr/>
        <a:lstStyle/>
        <a:p>
          <a:endParaRPr lang="en-GB"/>
        </a:p>
      </dgm:t>
    </dgm:pt>
    <dgm:pt modelId="{DD0D99AD-F13E-458F-BEBF-624C75316DE8}" type="sibTrans" cxnId="{3A609821-97E7-40DF-B8C3-94D5DA2C20E7}">
      <dgm:prSet/>
      <dgm:spPr/>
      <dgm:t>
        <a:bodyPr/>
        <a:lstStyle/>
        <a:p>
          <a:endParaRPr lang="en-GB"/>
        </a:p>
      </dgm:t>
    </dgm:pt>
    <dgm:pt modelId="{5FBC8CE3-2D37-486E-AA45-99350D5294F7}">
      <dgm:prSet phldrT="[Text]"/>
      <dgm:spPr/>
      <dgm:t>
        <a:bodyPr/>
        <a:lstStyle/>
        <a:p>
          <a:endParaRPr lang="en-GB" dirty="0"/>
        </a:p>
      </dgm:t>
    </dgm:pt>
    <dgm:pt modelId="{86B2DC63-C416-44E5-AD12-C387FA150A5A}" type="parTrans" cxnId="{414E83C8-937D-4076-818F-38007C81D410}">
      <dgm:prSet/>
      <dgm:spPr/>
      <dgm:t>
        <a:bodyPr/>
        <a:lstStyle/>
        <a:p>
          <a:endParaRPr lang="en-GB"/>
        </a:p>
      </dgm:t>
    </dgm:pt>
    <dgm:pt modelId="{73D4D258-6BCD-4B8C-9845-1A4CB0329299}" type="sibTrans" cxnId="{414E83C8-937D-4076-818F-38007C81D410}">
      <dgm:prSet/>
      <dgm:spPr/>
      <dgm:t>
        <a:bodyPr/>
        <a:lstStyle/>
        <a:p>
          <a:endParaRPr lang="en-GB"/>
        </a:p>
      </dgm:t>
    </dgm:pt>
    <dgm:pt modelId="{D2E9EFFE-2EC1-44F8-92D4-D58B1567E4C6}">
      <dgm:prSet phldrT="[Text]"/>
      <dgm:spPr/>
      <dgm:t>
        <a:bodyPr/>
        <a:lstStyle/>
        <a:p>
          <a:endParaRPr lang="en-GB" dirty="0"/>
        </a:p>
      </dgm:t>
    </dgm:pt>
    <dgm:pt modelId="{22168143-594F-4A8D-B106-62C744607287}" type="sibTrans" cxnId="{91569F3F-1CE9-4AFD-8D1E-0B999AD40F0C}">
      <dgm:prSet/>
      <dgm:spPr/>
      <dgm:t>
        <a:bodyPr/>
        <a:lstStyle/>
        <a:p>
          <a:endParaRPr lang="en-GB"/>
        </a:p>
      </dgm:t>
    </dgm:pt>
    <dgm:pt modelId="{39D3940D-A8B4-45F5-8BBB-7F23991CA825}" type="parTrans" cxnId="{91569F3F-1CE9-4AFD-8D1E-0B999AD40F0C}">
      <dgm:prSet/>
      <dgm:spPr/>
      <dgm:t>
        <a:bodyPr/>
        <a:lstStyle/>
        <a:p>
          <a:endParaRPr lang="en-GB"/>
        </a:p>
      </dgm:t>
    </dgm:pt>
    <dgm:pt modelId="{BE605833-E2BE-4D54-90E9-8A8E3CD9B542}">
      <dgm:prSet phldrT="[Text]"/>
      <dgm:spPr/>
      <dgm:t>
        <a:bodyPr/>
        <a:lstStyle/>
        <a:p>
          <a:endParaRPr lang="en-GB" dirty="0"/>
        </a:p>
      </dgm:t>
    </dgm:pt>
    <dgm:pt modelId="{4B8958CA-9A42-4B88-82D4-D2E1ACE4F410}" type="sibTrans" cxnId="{B490AC46-F290-4DE4-BBBA-4A95BB6A8088}">
      <dgm:prSet/>
      <dgm:spPr/>
      <dgm:t>
        <a:bodyPr/>
        <a:lstStyle/>
        <a:p>
          <a:endParaRPr lang="en-GB"/>
        </a:p>
      </dgm:t>
    </dgm:pt>
    <dgm:pt modelId="{240FDD5D-94B7-44E4-B8CA-2EC5BD21729F}" type="parTrans" cxnId="{B490AC46-F290-4DE4-BBBA-4A95BB6A8088}">
      <dgm:prSet/>
      <dgm:spPr/>
      <dgm:t>
        <a:bodyPr/>
        <a:lstStyle/>
        <a:p>
          <a:endParaRPr lang="en-GB"/>
        </a:p>
      </dgm:t>
    </dgm:pt>
    <dgm:pt modelId="{B8C7DB61-EF44-4768-8EC3-39B66F359EEA}" type="pres">
      <dgm:prSet presAssocID="{59455BD7-A61A-40C3-8AC5-14E7A8A1F4A1}" presName="outerComposite" presStyleCnt="0">
        <dgm:presLayoutVars>
          <dgm:chMax val="2"/>
          <dgm:animLvl val="lvl"/>
          <dgm:resizeHandles val="exact"/>
        </dgm:presLayoutVars>
      </dgm:prSet>
      <dgm:spPr/>
    </dgm:pt>
    <dgm:pt modelId="{9AA5F792-6DCF-45DB-A076-442A92670AF7}" type="pres">
      <dgm:prSet presAssocID="{59455BD7-A61A-40C3-8AC5-14E7A8A1F4A1}" presName="dummyMaxCanvas" presStyleCnt="0"/>
      <dgm:spPr/>
    </dgm:pt>
    <dgm:pt modelId="{F85461E4-4448-4F8E-9A20-748F8C6EA70D}" type="pres">
      <dgm:prSet presAssocID="{59455BD7-A61A-40C3-8AC5-14E7A8A1F4A1}" presName="parentComposite" presStyleCnt="0"/>
      <dgm:spPr/>
    </dgm:pt>
    <dgm:pt modelId="{226D84ED-7B73-415A-BF6D-3773D407ABCC}" type="pres">
      <dgm:prSet presAssocID="{59455BD7-A61A-40C3-8AC5-14E7A8A1F4A1}" presName="parent1" presStyleLbl="alignAccFollowNode1" presStyleIdx="0" presStyleCnt="4">
        <dgm:presLayoutVars>
          <dgm:chMax val="4"/>
        </dgm:presLayoutVars>
      </dgm:prSet>
      <dgm:spPr/>
      <dgm:t>
        <a:bodyPr/>
        <a:lstStyle/>
        <a:p>
          <a:endParaRPr lang="en-GB"/>
        </a:p>
      </dgm:t>
    </dgm:pt>
    <dgm:pt modelId="{FA5F2FDB-C645-4F3C-B718-5C69829CE026}" type="pres">
      <dgm:prSet presAssocID="{59455BD7-A61A-40C3-8AC5-14E7A8A1F4A1}" presName="parent2" presStyleLbl="alignAccFollowNode1" presStyleIdx="1" presStyleCnt="4">
        <dgm:presLayoutVars>
          <dgm:chMax val="4"/>
        </dgm:presLayoutVars>
      </dgm:prSet>
      <dgm:spPr/>
      <dgm:t>
        <a:bodyPr/>
        <a:lstStyle/>
        <a:p>
          <a:endParaRPr lang="en-GB"/>
        </a:p>
      </dgm:t>
    </dgm:pt>
    <dgm:pt modelId="{BB3E9D7F-40BE-4D7E-B338-B30A0FA05EA3}" type="pres">
      <dgm:prSet presAssocID="{59455BD7-A61A-40C3-8AC5-14E7A8A1F4A1}" presName="childrenComposite" presStyleCnt="0"/>
      <dgm:spPr/>
    </dgm:pt>
    <dgm:pt modelId="{80E4405B-A609-47CC-A851-4F01C340226F}" type="pres">
      <dgm:prSet presAssocID="{59455BD7-A61A-40C3-8AC5-14E7A8A1F4A1}" presName="dummyMaxCanvas_ChildArea" presStyleCnt="0"/>
      <dgm:spPr/>
    </dgm:pt>
    <dgm:pt modelId="{01638B3E-0BE1-4000-8E50-BC603221AE13}" type="pres">
      <dgm:prSet presAssocID="{59455BD7-A61A-40C3-8AC5-14E7A8A1F4A1}" presName="fulcrum" presStyleLbl="alignAccFollowNode1" presStyleIdx="2" presStyleCnt="4"/>
      <dgm:spPr/>
    </dgm:pt>
    <dgm:pt modelId="{DE7D4844-1A8C-4CBD-986C-BCA0DE7AB070}" type="pres">
      <dgm:prSet presAssocID="{59455BD7-A61A-40C3-8AC5-14E7A8A1F4A1}" presName="balance_23" presStyleLbl="alignAccFollowNode1" presStyleIdx="3" presStyleCnt="4">
        <dgm:presLayoutVars>
          <dgm:bulletEnabled val="1"/>
        </dgm:presLayoutVars>
      </dgm:prSet>
      <dgm:spPr/>
    </dgm:pt>
    <dgm:pt modelId="{4E67770A-341C-46F6-8813-51F24A908AD6}" type="pres">
      <dgm:prSet presAssocID="{59455BD7-A61A-40C3-8AC5-14E7A8A1F4A1}" presName="right_23_1" presStyleLbl="node1" presStyleIdx="0" presStyleCnt="5">
        <dgm:presLayoutVars>
          <dgm:bulletEnabled val="1"/>
        </dgm:presLayoutVars>
      </dgm:prSet>
      <dgm:spPr/>
      <dgm:t>
        <a:bodyPr/>
        <a:lstStyle/>
        <a:p>
          <a:endParaRPr lang="en-GB"/>
        </a:p>
      </dgm:t>
    </dgm:pt>
    <dgm:pt modelId="{4785D45B-1AA9-4B76-A294-B1838E60A212}" type="pres">
      <dgm:prSet presAssocID="{59455BD7-A61A-40C3-8AC5-14E7A8A1F4A1}" presName="right_23_2" presStyleLbl="node1" presStyleIdx="1" presStyleCnt="5">
        <dgm:presLayoutVars>
          <dgm:bulletEnabled val="1"/>
        </dgm:presLayoutVars>
      </dgm:prSet>
      <dgm:spPr/>
      <dgm:t>
        <a:bodyPr/>
        <a:lstStyle/>
        <a:p>
          <a:endParaRPr lang="en-GB"/>
        </a:p>
      </dgm:t>
    </dgm:pt>
    <dgm:pt modelId="{B7502689-CDE1-4576-9317-E5A175F8E852}" type="pres">
      <dgm:prSet presAssocID="{59455BD7-A61A-40C3-8AC5-14E7A8A1F4A1}" presName="right_23_3" presStyleLbl="node1" presStyleIdx="2" presStyleCnt="5">
        <dgm:presLayoutVars>
          <dgm:bulletEnabled val="1"/>
        </dgm:presLayoutVars>
      </dgm:prSet>
      <dgm:spPr/>
      <dgm:t>
        <a:bodyPr/>
        <a:lstStyle/>
        <a:p>
          <a:endParaRPr lang="en-GB"/>
        </a:p>
      </dgm:t>
    </dgm:pt>
    <dgm:pt modelId="{C049CD19-E4CB-4281-8A95-EB9EC4BAE3A2}" type="pres">
      <dgm:prSet presAssocID="{59455BD7-A61A-40C3-8AC5-14E7A8A1F4A1}" presName="left_23_1" presStyleLbl="node1" presStyleIdx="3" presStyleCnt="5">
        <dgm:presLayoutVars>
          <dgm:bulletEnabled val="1"/>
        </dgm:presLayoutVars>
      </dgm:prSet>
      <dgm:spPr/>
      <dgm:t>
        <a:bodyPr/>
        <a:lstStyle/>
        <a:p>
          <a:endParaRPr lang="en-GB"/>
        </a:p>
      </dgm:t>
    </dgm:pt>
    <dgm:pt modelId="{325124F6-5AB1-496F-A090-7F88B320ECE9}" type="pres">
      <dgm:prSet presAssocID="{59455BD7-A61A-40C3-8AC5-14E7A8A1F4A1}" presName="left_23_2" presStyleLbl="node1" presStyleIdx="4" presStyleCnt="5">
        <dgm:presLayoutVars>
          <dgm:bulletEnabled val="1"/>
        </dgm:presLayoutVars>
      </dgm:prSet>
      <dgm:spPr/>
      <dgm:t>
        <a:bodyPr/>
        <a:lstStyle/>
        <a:p>
          <a:endParaRPr lang="en-GB"/>
        </a:p>
      </dgm:t>
    </dgm:pt>
  </dgm:ptLst>
  <dgm:cxnLst>
    <dgm:cxn modelId="{4E701B48-F06A-4242-8F7B-9A52F0E3267F}" srcId="{BE605833-E2BE-4D54-90E9-8A8E3CD9B542}" destId="{F9ED3FA4-1872-4B7F-99D1-3593432415F7}" srcOrd="0" destOrd="0" parTransId="{9CF6107C-EAB5-4674-8C62-EDF7F9AE5453}" sibTransId="{6C41BCD7-427C-4BDE-BF81-C25FB077A56D}"/>
    <dgm:cxn modelId="{A6DB44E1-6A5B-481F-A591-0F8BF4561FC8}" type="presOf" srcId="{5FBC8CE3-2D37-486E-AA45-99350D5294F7}" destId="{B7502689-CDE1-4576-9317-E5A175F8E852}" srcOrd="0" destOrd="0" presId="urn:microsoft.com/office/officeart/2005/8/layout/balance1"/>
    <dgm:cxn modelId="{91569F3F-1CE9-4AFD-8D1E-0B999AD40F0C}" srcId="{59455BD7-A61A-40C3-8AC5-14E7A8A1F4A1}" destId="{D2E9EFFE-2EC1-44F8-92D4-D58B1567E4C6}" srcOrd="1" destOrd="0" parTransId="{39D3940D-A8B4-45F5-8BBB-7F23991CA825}" sibTransId="{22168143-594F-4A8D-B106-62C744607287}"/>
    <dgm:cxn modelId="{B0AE39FF-AA7E-4C85-8417-7CE259E7924B}" type="presOf" srcId="{1A4F9603-D112-471F-AFED-BE48FC324275}" destId="{4785D45B-1AA9-4B76-A294-B1838E60A212}" srcOrd="0" destOrd="0" presId="urn:microsoft.com/office/officeart/2005/8/layout/balance1"/>
    <dgm:cxn modelId="{C2528F59-EE3A-489B-8AE3-E7692C4F4ABA}" srcId="{BE605833-E2BE-4D54-90E9-8A8E3CD9B542}" destId="{26F212DA-B758-49D3-85B4-32B10835E422}" srcOrd="1" destOrd="0" parTransId="{B7D492E8-5E34-4ABA-98DD-3CEEA94E33E1}" sibTransId="{0BA95F40-4205-4108-A21F-26FE76B51083}"/>
    <dgm:cxn modelId="{B490AC46-F290-4DE4-BBBA-4A95BB6A8088}" srcId="{59455BD7-A61A-40C3-8AC5-14E7A8A1F4A1}" destId="{BE605833-E2BE-4D54-90E9-8A8E3CD9B542}" srcOrd="0" destOrd="0" parTransId="{240FDD5D-94B7-44E4-B8CA-2EC5BD21729F}" sibTransId="{4B8958CA-9A42-4B88-82D4-D2E1ACE4F410}"/>
    <dgm:cxn modelId="{FFEF4DC1-13E4-4257-BE46-6894DEDD48E8}" srcId="{D2E9EFFE-2EC1-44F8-92D4-D58B1567E4C6}" destId="{E94DCE03-98F9-4CC0-A34F-351A9E2455DC}" srcOrd="0" destOrd="0" parTransId="{8DCCBEF1-A1EF-4610-B24A-8C76DF97081D}" sibTransId="{E8D7FE2A-4E78-4D2F-B740-5A02DD7DACC2}"/>
    <dgm:cxn modelId="{521E220A-A5AB-41DA-B353-5499F6064B2E}" type="presOf" srcId="{E94DCE03-98F9-4CC0-A34F-351A9E2455DC}" destId="{4E67770A-341C-46F6-8813-51F24A908AD6}" srcOrd="0" destOrd="0" presId="urn:microsoft.com/office/officeart/2005/8/layout/balance1"/>
    <dgm:cxn modelId="{02B953E5-765E-4C75-802A-5D9290870E3B}" type="presOf" srcId="{26F212DA-B758-49D3-85B4-32B10835E422}" destId="{325124F6-5AB1-496F-A090-7F88B320ECE9}" srcOrd="0" destOrd="0" presId="urn:microsoft.com/office/officeart/2005/8/layout/balance1"/>
    <dgm:cxn modelId="{DE349A5B-7DAE-4B4F-B7F0-FE5BBF0CDBA0}" type="presOf" srcId="{BE605833-E2BE-4D54-90E9-8A8E3CD9B542}" destId="{226D84ED-7B73-415A-BF6D-3773D407ABCC}" srcOrd="0" destOrd="0" presId="urn:microsoft.com/office/officeart/2005/8/layout/balance1"/>
    <dgm:cxn modelId="{51C0D089-4A7B-4E5C-9420-B6A8FB3542D6}" type="presOf" srcId="{59455BD7-A61A-40C3-8AC5-14E7A8A1F4A1}" destId="{B8C7DB61-EF44-4768-8EC3-39B66F359EEA}" srcOrd="0" destOrd="0" presId="urn:microsoft.com/office/officeart/2005/8/layout/balance1"/>
    <dgm:cxn modelId="{4764D762-4221-445F-ADF3-949F439336D5}" type="presOf" srcId="{D2E9EFFE-2EC1-44F8-92D4-D58B1567E4C6}" destId="{FA5F2FDB-C645-4F3C-B718-5C69829CE026}" srcOrd="0" destOrd="0" presId="urn:microsoft.com/office/officeart/2005/8/layout/balance1"/>
    <dgm:cxn modelId="{414E83C8-937D-4076-818F-38007C81D410}" srcId="{D2E9EFFE-2EC1-44F8-92D4-D58B1567E4C6}" destId="{5FBC8CE3-2D37-486E-AA45-99350D5294F7}" srcOrd="2" destOrd="0" parTransId="{86B2DC63-C416-44E5-AD12-C387FA150A5A}" sibTransId="{73D4D258-6BCD-4B8C-9845-1A4CB0329299}"/>
    <dgm:cxn modelId="{6C53509D-D990-495F-B1BF-B02B0D229A3F}" type="presOf" srcId="{F9ED3FA4-1872-4B7F-99D1-3593432415F7}" destId="{C049CD19-E4CB-4281-8A95-EB9EC4BAE3A2}" srcOrd="0" destOrd="0" presId="urn:microsoft.com/office/officeart/2005/8/layout/balance1"/>
    <dgm:cxn modelId="{3A609821-97E7-40DF-B8C3-94D5DA2C20E7}" srcId="{D2E9EFFE-2EC1-44F8-92D4-D58B1567E4C6}" destId="{1A4F9603-D112-471F-AFED-BE48FC324275}" srcOrd="1" destOrd="0" parTransId="{87C5486C-E09F-4D45-A7AF-46C0C6325386}" sibTransId="{DD0D99AD-F13E-458F-BEBF-624C75316DE8}"/>
    <dgm:cxn modelId="{00AFAADD-CD20-4842-9291-27C9E88A288D}" type="presParOf" srcId="{B8C7DB61-EF44-4768-8EC3-39B66F359EEA}" destId="{9AA5F792-6DCF-45DB-A076-442A92670AF7}" srcOrd="0" destOrd="0" presId="urn:microsoft.com/office/officeart/2005/8/layout/balance1"/>
    <dgm:cxn modelId="{8117BFD1-148A-4469-9720-7E5FAF79C093}" type="presParOf" srcId="{B8C7DB61-EF44-4768-8EC3-39B66F359EEA}" destId="{F85461E4-4448-4F8E-9A20-748F8C6EA70D}" srcOrd="1" destOrd="0" presId="urn:microsoft.com/office/officeart/2005/8/layout/balance1"/>
    <dgm:cxn modelId="{588D3D09-662A-4FF6-AE78-38A966F87217}" type="presParOf" srcId="{F85461E4-4448-4F8E-9A20-748F8C6EA70D}" destId="{226D84ED-7B73-415A-BF6D-3773D407ABCC}" srcOrd="0" destOrd="0" presId="urn:microsoft.com/office/officeart/2005/8/layout/balance1"/>
    <dgm:cxn modelId="{7DB2D7E8-E2A4-4F75-B476-B09A47875B01}" type="presParOf" srcId="{F85461E4-4448-4F8E-9A20-748F8C6EA70D}" destId="{FA5F2FDB-C645-4F3C-B718-5C69829CE026}" srcOrd="1" destOrd="0" presId="urn:microsoft.com/office/officeart/2005/8/layout/balance1"/>
    <dgm:cxn modelId="{993653A5-8D7C-41BC-BB13-4E532A46532F}" type="presParOf" srcId="{B8C7DB61-EF44-4768-8EC3-39B66F359EEA}" destId="{BB3E9D7F-40BE-4D7E-B338-B30A0FA05EA3}" srcOrd="2" destOrd="0" presId="urn:microsoft.com/office/officeart/2005/8/layout/balance1"/>
    <dgm:cxn modelId="{79D4370D-F547-4FBD-A72F-5372B951C4FD}" type="presParOf" srcId="{BB3E9D7F-40BE-4D7E-B338-B30A0FA05EA3}" destId="{80E4405B-A609-47CC-A851-4F01C340226F}" srcOrd="0" destOrd="0" presId="urn:microsoft.com/office/officeart/2005/8/layout/balance1"/>
    <dgm:cxn modelId="{11786BFC-822B-4D48-850E-B3C4E583790C}" type="presParOf" srcId="{BB3E9D7F-40BE-4D7E-B338-B30A0FA05EA3}" destId="{01638B3E-0BE1-4000-8E50-BC603221AE13}" srcOrd="1" destOrd="0" presId="urn:microsoft.com/office/officeart/2005/8/layout/balance1"/>
    <dgm:cxn modelId="{B6D1913C-A86B-4D64-89B6-35E385AE4858}" type="presParOf" srcId="{BB3E9D7F-40BE-4D7E-B338-B30A0FA05EA3}" destId="{DE7D4844-1A8C-4CBD-986C-BCA0DE7AB070}" srcOrd="2" destOrd="0" presId="urn:microsoft.com/office/officeart/2005/8/layout/balance1"/>
    <dgm:cxn modelId="{1FD421A9-32C0-4786-867F-70326E0A781E}" type="presParOf" srcId="{BB3E9D7F-40BE-4D7E-B338-B30A0FA05EA3}" destId="{4E67770A-341C-46F6-8813-51F24A908AD6}" srcOrd="3" destOrd="0" presId="urn:microsoft.com/office/officeart/2005/8/layout/balance1"/>
    <dgm:cxn modelId="{5A816B33-A2A1-4A20-9133-63E281934C79}" type="presParOf" srcId="{BB3E9D7F-40BE-4D7E-B338-B30A0FA05EA3}" destId="{4785D45B-1AA9-4B76-A294-B1838E60A212}" srcOrd="4" destOrd="0" presId="urn:microsoft.com/office/officeart/2005/8/layout/balance1"/>
    <dgm:cxn modelId="{D2F2DDDC-AAF2-4A55-B52E-2A1808307824}" type="presParOf" srcId="{BB3E9D7F-40BE-4D7E-B338-B30A0FA05EA3}" destId="{B7502689-CDE1-4576-9317-E5A175F8E852}" srcOrd="5" destOrd="0" presId="urn:microsoft.com/office/officeart/2005/8/layout/balance1"/>
    <dgm:cxn modelId="{A4EC7D0C-6BC7-4758-A66F-94CF158CED01}" type="presParOf" srcId="{BB3E9D7F-40BE-4D7E-B338-B30A0FA05EA3}" destId="{C049CD19-E4CB-4281-8A95-EB9EC4BAE3A2}" srcOrd="6" destOrd="0" presId="urn:microsoft.com/office/officeart/2005/8/layout/balance1"/>
    <dgm:cxn modelId="{53D89385-63C3-468C-A11B-C44F00B53130}" type="presParOf" srcId="{BB3E9D7F-40BE-4D7E-B338-B30A0FA05EA3}" destId="{325124F6-5AB1-496F-A090-7F88B320ECE9}" srcOrd="7"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748E73E-6401-4B89-A12E-91E50C58D23E}" type="doc">
      <dgm:prSet loTypeId="urn:microsoft.com/office/officeart/2005/8/layout/hierarchy3" loCatId="list" qsTypeId="urn:microsoft.com/office/officeart/2005/8/quickstyle/simple1" qsCatId="simple" csTypeId="urn:microsoft.com/office/officeart/2005/8/colors/colorful1" csCatId="colorful" phldr="1"/>
      <dgm:spPr/>
      <dgm:t>
        <a:bodyPr/>
        <a:lstStyle/>
        <a:p>
          <a:endParaRPr lang="en-GB"/>
        </a:p>
      </dgm:t>
    </dgm:pt>
    <dgm:pt modelId="{C3416E81-B438-458C-B85A-649EE45D5723}">
      <dgm:prSet phldrT="[Text]"/>
      <dgm:spPr/>
      <dgm:t>
        <a:bodyPr/>
        <a:lstStyle/>
        <a:p>
          <a:r>
            <a:rPr lang="en-GB" dirty="0" smtClean="0"/>
            <a:t>First Sentence</a:t>
          </a:r>
          <a:endParaRPr lang="en-GB" dirty="0"/>
        </a:p>
      </dgm:t>
    </dgm:pt>
    <dgm:pt modelId="{40CE019F-FEF9-4BBF-BC38-E9EC74B64E62}" type="parTrans" cxnId="{0CC3EA86-FDC6-4687-AC88-7CFCDBDC25D9}">
      <dgm:prSet/>
      <dgm:spPr/>
      <dgm:t>
        <a:bodyPr/>
        <a:lstStyle/>
        <a:p>
          <a:endParaRPr lang="en-GB"/>
        </a:p>
      </dgm:t>
    </dgm:pt>
    <dgm:pt modelId="{C8E6CADC-67FF-46FA-9CB3-0C754D82E7E7}" type="sibTrans" cxnId="{0CC3EA86-FDC6-4687-AC88-7CFCDBDC25D9}">
      <dgm:prSet/>
      <dgm:spPr/>
      <dgm:t>
        <a:bodyPr/>
        <a:lstStyle/>
        <a:p>
          <a:endParaRPr lang="en-GB"/>
        </a:p>
      </dgm:t>
    </dgm:pt>
    <dgm:pt modelId="{E84E695D-384C-4CC2-BEF4-CD6403774615}">
      <dgm:prSet phldrT="[Text]"/>
      <dgm:spPr/>
      <dgm:t>
        <a:bodyPr/>
        <a:lstStyle/>
        <a:p>
          <a:r>
            <a:rPr lang="en-GB" dirty="0" smtClean="0"/>
            <a:t>…</a:t>
          </a:r>
          <a:endParaRPr lang="en-GB" dirty="0"/>
        </a:p>
      </dgm:t>
    </dgm:pt>
    <dgm:pt modelId="{6964DBF1-A3E1-459B-B065-7ECCAC171075}" type="parTrans" cxnId="{BEEBB6D5-7C58-4683-8E25-72444A5CB481}">
      <dgm:prSet/>
      <dgm:spPr/>
      <dgm:t>
        <a:bodyPr/>
        <a:lstStyle/>
        <a:p>
          <a:endParaRPr lang="en-GB"/>
        </a:p>
      </dgm:t>
    </dgm:pt>
    <dgm:pt modelId="{2DE2B8C6-AE87-4813-9174-2129B48C41FF}" type="sibTrans" cxnId="{BEEBB6D5-7C58-4683-8E25-72444A5CB481}">
      <dgm:prSet/>
      <dgm:spPr/>
      <dgm:t>
        <a:bodyPr/>
        <a:lstStyle/>
        <a:p>
          <a:endParaRPr lang="en-GB"/>
        </a:p>
      </dgm:t>
    </dgm:pt>
    <dgm:pt modelId="{866F8AB9-01E5-49AC-BA94-91C595A0B161}">
      <dgm:prSet phldrT="[Text]"/>
      <dgm:spPr/>
      <dgm:t>
        <a:bodyPr/>
        <a:lstStyle/>
        <a:p>
          <a:r>
            <a:rPr lang="en-GB" dirty="0" smtClean="0"/>
            <a:t>…</a:t>
          </a:r>
          <a:endParaRPr lang="en-GB" dirty="0"/>
        </a:p>
      </dgm:t>
    </dgm:pt>
    <dgm:pt modelId="{5FA148C0-E27A-4DE1-9DBB-F0D9E105D67D}" type="parTrans" cxnId="{932F6990-690E-49D9-8169-841002C87F1A}">
      <dgm:prSet/>
      <dgm:spPr/>
      <dgm:t>
        <a:bodyPr/>
        <a:lstStyle/>
        <a:p>
          <a:endParaRPr lang="en-GB"/>
        </a:p>
      </dgm:t>
    </dgm:pt>
    <dgm:pt modelId="{9527DE16-CC69-4495-954D-FB840A4305CB}" type="sibTrans" cxnId="{932F6990-690E-49D9-8169-841002C87F1A}">
      <dgm:prSet/>
      <dgm:spPr/>
      <dgm:t>
        <a:bodyPr/>
        <a:lstStyle/>
        <a:p>
          <a:endParaRPr lang="en-GB"/>
        </a:p>
      </dgm:t>
    </dgm:pt>
    <dgm:pt modelId="{26D138C6-1132-484A-80C9-7C607988C658}" type="pres">
      <dgm:prSet presAssocID="{D748E73E-6401-4B89-A12E-91E50C58D23E}" presName="diagram" presStyleCnt="0">
        <dgm:presLayoutVars>
          <dgm:chPref val="1"/>
          <dgm:dir/>
          <dgm:animOne val="branch"/>
          <dgm:animLvl val="lvl"/>
          <dgm:resizeHandles/>
        </dgm:presLayoutVars>
      </dgm:prSet>
      <dgm:spPr/>
    </dgm:pt>
    <dgm:pt modelId="{52D36707-A230-4FC1-BF85-29FC75F3AA8E}" type="pres">
      <dgm:prSet presAssocID="{C3416E81-B438-458C-B85A-649EE45D5723}" presName="root" presStyleCnt="0"/>
      <dgm:spPr/>
    </dgm:pt>
    <dgm:pt modelId="{5F16D9B7-CEB5-494A-8E8D-506DDBD8EA87}" type="pres">
      <dgm:prSet presAssocID="{C3416E81-B438-458C-B85A-649EE45D5723}" presName="rootComposite" presStyleCnt="0"/>
      <dgm:spPr/>
    </dgm:pt>
    <dgm:pt modelId="{8EAB2B66-DE8C-4545-AD9D-0F9E27FFD531}" type="pres">
      <dgm:prSet presAssocID="{C3416E81-B438-458C-B85A-649EE45D5723}" presName="rootText" presStyleLbl="node1" presStyleIdx="0" presStyleCnt="1"/>
      <dgm:spPr/>
    </dgm:pt>
    <dgm:pt modelId="{8E1CE685-4184-4F6D-BB97-D5AFCD8875DB}" type="pres">
      <dgm:prSet presAssocID="{C3416E81-B438-458C-B85A-649EE45D5723}" presName="rootConnector" presStyleLbl="node1" presStyleIdx="0" presStyleCnt="1"/>
      <dgm:spPr/>
    </dgm:pt>
    <dgm:pt modelId="{A2A9278B-2EC6-460F-B1FB-7D9CE006AD41}" type="pres">
      <dgm:prSet presAssocID="{C3416E81-B438-458C-B85A-649EE45D5723}" presName="childShape" presStyleCnt="0"/>
      <dgm:spPr/>
    </dgm:pt>
    <dgm:pt modelId="{688E1401-434A-4C9F-B61F-58D8EAF5BD22}" type="pres">
      <dgm:prSet presAssocID="{6964DBF1-A3E1-459B-B065-7ECCAC171075}" presName="Name13" presStyleLbl="parChTrans1D2" presStyleIdx="0" presStyleCnt="2"/>
      <dgm:spPr/>
    </dgm:pt>
    <dgm:pt modelId="{9318481D-55C8-4D32-BC6B-A589F4AF9D0D}" type="pres">
      <dgm:prSet presAssocID="{E84E695D-384C-4CC2-BEF4-CD6403774615}" presName="childText" presStyleLbl="bgAcc1" presStyleIdx="0" presStyleCnt="2">
        <dgm:presLayoutVars>
          <dgm:bulletEnabled val="1"/>
        </dgm:presLayoutVars>
      </dgm:prSet>
      <dgm:spPr/>
    </dgm:pt>
    <dgm:pt modelId="{6FA5B1BB-A529-4574-A465-AAF699BD7D98}" type="pres">
      <dgm:prSet presAssocID="{5FA148C0-E27A-4DE1-9DBB-F0D9E105D67D}" presName="Name13" presStyleLbl="parChTrans1D2" presStyleIdx="1" presStyleCnt="2"/>
      <dgm:spPr/>
    </dgm:pt>
    <dgm:pt modelId="{3862C6AF-04CD-4329-B95F-FE8FAA7E97F9}" type="pres">
      <dgm:prSet presAssocID="{866F8AB9-01E5-49AC-BA94-91C595A0B161}" presName="childText" presStyleLbl="bgAcc1" presStyleIdx="1" presStyleCnt="2">
        <dgm:presLayoutVars>
          <dgm:bulletEnabled val="1"/>
        </dgm:presLayoutVars>
      </dgm:prSet>
      <dgm:spPr/>
    </dgm:pt>
  </dgm:ptLst>
  <dgm:cxnLst>
    <dgm:cxn modelId="{BEEBB6D5-7C58-4683-8E25-72444A5CB481}" srcId="{C3416E81-B438-458C-B85A-649EE45D5723}" destId="{E84E695D-384C-4CC2-BEF4-CD6403774615}" srcOrd="0" destOrd="0" parTransId="{6964DBF1-A3E1-459B-B065-7ECCAC171075}" sibTransId="{2DE2B8C6-AE87-4813-9174-2129B48C41FF}"/>
    <dgm:cxn modelId="{229AA001-2C8E-47D9-8BF0-7B09D8704BE3}" type="presOf" srcId="{E84E695D-384C-4CC2-BEF4-CD6403774615}" destId="{9318481D-55C8-4D32-BC6B-A589F4AF9D0D}" srcOrd="0" destOrd="0" presId="urn:microsoft.com/office/officeart/2005/8/layout/hierarchy3"/>
    <dgm:cxn modelId="{91968379-B858-4EA3-9E54-9E273C7512AD}" type="presOf" srcId="{866F8AB9-01E5-49AC-BA94-91C595A0B161}" destId="{3862C6AF-04CD-4329-B95F-FE8FAA7E97F9}" srcOrd="0" destOrd="0" presId="urn:microsoft.com/office/officeart/2005/8/layout/hierarchy3"/>
    <dgm:cxn modelId="{D6F1BAC5-3EA9-4910-BA4F-354450E4E2B4}" type="presOf" srcId="{D748E73E-6401-4B89-A12E-91E50C58D23E}" destId="{26D138C6-1132-484A-80C9-7C607988C658}" srcOrd="0" destOrd="0" presId="urn:microsoft.com/office/officeart/2005/8/layout/hierarchy3"/>
    <dgm:cxn modelId="{0CC3EA86-FDC6-4687-AC88-7CFCDBDC25D9}" srcId="{D748E73E-6401-4B89-A12E-91E50C58D23E}" destId="{C3416E81-B438-458C-B85A-649EE45D5723}" srcOrd="0" destOrd="0" parTransId="{40CE019F-FEF9-4BBF-BC38-E9EC74B64E62}" sibTransId="{C8E6CADC-67FF-46FA-9CB3-0C754D82E7E7}"/>
    <dgm:cxn modelId="{886A0B32-9FC7-486E-8805-21B85151B677}" type="presOf" srcId="{C3416E81-B438-458C-B85A-649EE45D5723}" destId="{8E1CE685-4184-4F6D-BB97-D5AFCD8875DB}" srcOrd="1" destOrd="0" presId="urn:microsoft.com/office/officeart/2005/8/layout/hierarchy3"/>
    <dgm:cxn modelId="{BFBF7F35-5995-4A7A-9D31-8BB9479A1858}" type="presOf" srcId="{C3416E81-B438-458C-B85A-649EE45D5723}" destId="{8EAB2B66-DE8C-4545-AD9D-0F9E27FFD531}" srcOrd="0" destOrd="0" presId="urn:microsoft.com/office/officeart/2005/8/layout/hierarchy3"/>
    <dgm:cxn modelId="{00EF1651-4617-4644-878E-9CAC00027B20}" type="presOf" srcId="{5FA148C0-E27A-4DE1-9DBB-F0D9E105D67D}" destId="{6FA5B1BB-A529-4574-A465-AAF699BD7D98}" srcOrd="0" destOrd="0" presId="urn:microsoft.com/office/officeart/2005/8/layout/hierarchy3"/>
    <dgm:cxn modelId="{86DCDC9D-5663-44F6-A29C-EAAD19345D59}" type="presOf" srcId="{6964DBF1-A3E1-459B-B065-7ECCAC171075}" destId="{688E1401-434A-4C9F-B61F-58D8EAF5BD22}" srcOrd="0" destOrd="0" presId="urn:microsoft.com/office/officeart/2005/8/layout/hierarchy3"/>
    <dgm:cxn modelId="{932F6990-690E-49D9-8169-841002C87F1A}" srcId="{C3416E81-B438-458C-B85A-649EE45D5723}" destId="{866F8AB9-01E5-49AC-BA94-91C595A0B161}" srcOrd="1" destOrd="0" parTransId="{5FA148C0-E27A-4DE1-9DBB-F0D9E105D67D}" sibTransId="{9527DE16-CC69-4495-954D-FB840A4305CB}"/>
    <dgm:cxn modelId="{0D42B440-B873-4EC0-A589-EE9AC40D518A}" type="presParOf" srcId="{26D138C6-1132-484A-80C9-7C607988C658}" destId="{52D36707-A230-4FC1-BF85-29FC75F3AA8E}" srcOrd="0" destOrd="0" presId="urn:microsoft.com/office/officeart/2005/8/layout/hierarchy3"/>
    <dgm:cxn modelId="{A88ABCD7-C5B6-45E2-8717-0F68723665FE}" type="presParOf" srcId="{52D36707-A230-4FC1-BF85-29FC75F3AA8E}" destId="{5F16D9B7-CEB5-494A-8E8D-506DDBD8EA87}" srcOrd="0" destOrd="0" presId="urn:microsoft.com/office/officeart/2005/8/layout/hierarchy3"/>
    <dgm:cxn modelId="{A24BC750-BBED-4A95-AB3F-82E370E9D3A5}" type="presParOf" srcId="{5F16D9B7-CEB5-494A-8E8D-506DDBD8EA87}" destId="{8EAB2B66-DE8C-4545-AD9D-0F9E27FFD531}" srcOrd="0" destOrd="0" presId="urn:microsoft.com/office/officeart/2005/8/layout/hierarchy3"/>
    <dgm:cxn modelId="{C12E63F4-61DB-4F77-B1CB-A17DB7B009F8}" type="presParOf" srcId="{5F16D9B7-CEB5-494A-8E8D-506DDBD8EA87}" destId="{8E1CE685-4184-4F6D-BB97-D5AFCD8875DB}" srcOrd="1" destOrd="0" presId="urn:microsoft.com/office/officeart/2005/8/layout/hierarchy3"/>
    <dgm:cxn modelId="{94AB7BE5-BD7F-4A73-B0B1-5137170DA8E6}" type="presParOf" srcId="{52D36707-A230-4FC1-BF85-29FC75F3AA8E}" destId="{A2A9278B-2EC6-460F-B1FB-7D9CE006AD41}" srcOrd="1" destOrd="0" presId="urn:microsoft.com/office/officeart/2005/8/layout/hierarchy3"/>
    <dgm:cxn modelId="{69256DF8-BEC5-47E0-A803-7EE38EBFAB16}" type="presParOf" srcId="{A2A9278B-2EC6-460F-B1FB-7D9CE006AD41}" destId="{688E1401-434A-4C9F-B61F-58D8EAF5BD22}" srcOrd="0" destOrd="0" presId="urn:microsoft.com/office/officeart/2005/8/layout/hierarchy3"/>
    <dgm:cxn modelId="{7D1EA96F-D062-491B-B24B-9458BE228DB9}" type="presParOf" srcId="{A2A9278B-2EC6-460F-B1FB-7D9CE006AD41}" destId="{9318481D-55C8-4D32-BC6B-A589F4AF9D0D}" srcOrd="1" destOrd="0" presId="urn:microsoft.com/office/officeart/2005/8/layout/hierarchy3"/>
    <dgm:cxn modelId="{C8662D2D-E40D-4621-B052-DDD22A66D9D5}" type="presParOf" srcId="{A2A9278B-2EC6-460F-B1FB-7D9CE006AD41}" destId="{6FA5B1BB-A529-4574-A465-AAF699BD7D98}" srcOrd="2" destOrd="0" presId="urn:microsoft.com/office/officeart/2005/8/layout/hierarchy3"/>
    <dgm:cxn modelId="{B0972128-1C41-46F4-84B1-F93C533CC393}" type="presParOf" srcId="{A2A9278B-2EC6-460F-B1FB-7D9CE006AD41}" destId="{3862C6AF-04CD-4329-B95F-FE8FAA7E97F9}"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E34C5B-E86C-4F32-900F-A70B576D89A4}" type="doc">
      <dgm:prSet loTypeId="urn:microsoft.com/office/officeart/2005/8/layout/gear1" loCatId="cycle" qsTypeId="urn:microsoft.com/office/officeart/2005/8/quickstyle/3d5" qsCatId="3D" csTypeId="urn:microsoft.com/office/officeart/2005/8/colors/colorful5" csCatId="colorful" phldr="1"/>
      <dgm:spPr/>
    </dgm:pt>
    <dgm:pt modelId="{8F8C44C9-E70D-4B73-A398-B013388ED287}">
      <dgm:prSet phldrT="[Text]"/>
      <dgm:spPr>
        <a:solidFill>
          <a:srgbClr val="7030A0"/>
        </a:solidFill>
      </dgm:spPr>
      <dgm:t>
        <a:bodyPr/>
        <a:lstStyle/>
        <a:p>
          <a:endParaRPr lang="en-GB" dirty="0"/>
        </a:p>
      </dgm:t>
    </dgm:pt>
    <dgm:pt modelId="{E15414BB-DB05-4B18-8BA4-34CD731137D0}" type="parTrans" cxnId="{44C22E3A-3956-4652-A199-2AF49C5E4D78}">
      <dgm:prSet/>
      <dgm:spPr/>
      <dgm:t>
        <a:bodyPr/>
        <a:lstStyle/>
        <a:p>
          <a:endParaRPr lang="en-GB"/>
        </a:p>
      </dgm:t>
    </dgm:pt>
    <dgm:pt modelId="{B812E7EF-703B-466D-8C2C-28922FB91367}" type="sibTrans" cxnId="{44C22E3A-3956-4652-A199-2AF49C5E4D78}">
      <dgm:prSet/>
      <dgm:spPr/>
      <dgm:t>
        <a:bodyPr/>
        <a:lstStyle/>
        <a:p>
          <a:endParaRPr lang="en-GB"/>
        </a:p>
      </dgm:t>
    </dgm:pt>
    <dgm:pt modelId="{6D1DEE75-E2D7-40E0-81C8-F8073238782B}">
      <dgm:prSet phldrT="[Text]"/>
      <dgm:spPr>
        <a:solidFill>
          <a:srgbClr val="00B050"/>
        </a:solidFill>
      </dgm:spPr>
      <dgm:t>
        <a:bodyPr/>
        <a:lstStyle/>
        <a:p>
          <a:endParaRPr lang="en-GB" dirty="0"/>
        </a:p>
      </dgm:t>
    </dgm:pt>
    <dgm:pt modelId="{FB3B933F-B4AD-4DCF-9270-3AD127FAADFB}" type="parTrans" cxnId="{36944D30-0F56-4C3B-9D8E-6CEA25F49119}">
      <dgm:prSet/>
      <dgm:spPr/>
      <dgm:t>
        <a:bodyPr/>
        <a:lstStyle/>
        <a:p>
          <a:endParaRPr lang="en-GB"/>
        </a:p>
      </dgm:t>
    </dgm:pt>
    <dgm:pt modelId="{9C9AD1BF-14C1-4DC3-B404-017B772356B3}" type="sibTrans" cxnId="{36944D30-0F56-4C3B-9D8E-6CEA25F49119}">
      <dgm:prSet/>
      <dgm:spPr/>
      <dgm:t>
        <a:bodyPr/>
        <a:lstStyle/>
        <a:p>
          <a:endParaRPr lang="en-GB"/>
        </a:p>
      </dgm:t>
    </dgm:pt>
    <dgm:pt modelId="{390A313C-8D8A-4CB4-9EEE-1F44E7C1C2B3}">
      <dgm:prSet phldrT="[Text]"/>
      <dgm:spPr>
        <a:solidFill>
          <a:srgbClr val="FFFF00"/>
        </a:solidFill>
      </dgm:spPr>
      <dgm:t>
        <a:bodyPr/>
        <a:lstStyle/>
        <a:p>
          <a:endParaRPr lang="en-GB" dirty="0"/>
        </a:p>
      </dgm:t>
    </dgm:pt>
    <dgm:pt modelId="{364C8905-0456-4371-A68C-12F9BB2A5C29}" type="parTrans" cxnId="{948D9A7F-A691-44E5-9594-A3C02835EE5A}">
      <dgm:prSet/>
      <dgm:spPr/>
      <dgm:t>
        <a:bodyPr/>
        <a:lstStyle/>
        <a:p>
          <a:endParaRPr lang="en-GB"/>
        </a:p>
      </dgm:t>
    </dgm:pt>
    <dgm:pt modelId="{8BE3E43D-7521-493D-80F0-79D9AAFB5161}" type="sibTrans" cxnId="{948D9A7F-A691-44E5-9594-A3C02835EE5A}">
      <dgm:prSet/>
      <dgm:spPr/>
      <dgm:t>
        <a:bodyPr/>
        <a:lstStyle/>
        <a:p>
          <a:endParaRPr lang="en-GB"/>
        </a:p>
      </dgm:t>
    </dgm:pt>
    <dgm:pt modelId="{FBECEF16-6C4D-4016-A81A-25209D1E931B}" type="pres">
      <dgm:prSet presAssocID="{36E34C5B-E86C-4F32-900F-A70B576D89A4}" presName="composite" presStyleCnt="0">
        <dgm:presLayoutVars>
          <dgm:chMax val="3"/>
          <dgm:animLvl val="lvl"/>
          <dgm:resizeHandles val="exact"/>
        </dgm:presLayoutVars>
      </dgm:prSet>
      <dgm:spPr/>
    </dgm:pt>
    <dgm:pt modelId="{738316FE-48A3-46F0-A6B9-2FBEF3939DA2}" type="pres">
      <dgm:prSet presAssocID="{8F8C44C9-E70D-4B73-A398-B013388ED287}" presName="gear1" presStyleLbl="node1" presStyleIdx="0" presStyleCnt="3">
        <dgm:presLayoutVars>
          <dgm:chMax val="1"/>
          <dgm:bulletEnabled val="1"/>
        </dgm:presLayoutVars>
      </dgm:prSet>
      <dgm:spPr/>
      <dgm:t>
        <a:bodyPr/>
        <a:lstStyle/>
        <a:p>
          <a:endParaRPr lang="en-GB"/>
        </a:p>
      </dgm:t>
    </dgm:pt>
    <dgm:pt modelId="{217C3AD0-4CC4-469A-AD3E-72E18BB4C070}" type="pres">
      <dgm:prSet presAssocID="{8F8C44C9-E70D-4B73-A398-B013388ED287}" presName="gear1srcNode" presStyleLbl="node1" presStyleIdx="0" presStyleCnt="3"/>
      <dgm:spPr/>
    </dgm:pt>
    <dgm:pt modelId="{06930730-B856-42EA-A550-8338E428A42F}" type="pres">
      <dgm:prSet presAssocID="{8F8C44C9-E70D-4B73-A398-B013388ED287}" presName="gear1dstNode" presStyleLbl="node1" presStyleIdx="0" presStyleCnt="3"/>
      <dgm:spPr/>
    </dgm:pt>
    <dgm:pt modelId="{90E012EC-927A-4813-9650-E38F68ACB5AD}" type="pres">
      <dgm:prSet presAssocID="{6D1DEE75-E2D7-40E0-81C8-F8073238782B}" presName="gear2" presStyleLbl="node1" presStyleIdx="1" presStyleCnt="3">
        <dgm:presLayoutVars>
          <dgm:chMax val="1"/>
          <dgm:bulletEnabled val="1"/>
        </dgm:presLayoutVars>
      </dgm:prSet>
      <dgm:spPr/>
      <dgm:t>
        <a:bodyPr/>
        <a:lstStyle/>
        <a:p>
          <a:endParaRPr lang="en-GB"/>
        </a:p>
      </dgm:t>
    </dgm:pt>
    <dgm:pt modelId="{AB44154F-BCB8-44C0-92F3-5EF7153AE16A}" type="pres">
      <dgm:prSet presAssocID="{6D1DEE75-E2D7-40E0-81C8-F8073238782B}" presName="gear2srcNode" presStyleLbl="node1" presStyleIdx="1" presStyleCnt="3"/>
      <dgm:spPr/>
    </dgm:pt>
    <dgm:pt modelId="{13417BF5-3ABD-4A9A-BFD8-1C0CC970BBCD}" type="pres">
      <dgm:prSet presAssocID="{6D1DEE75-E2D7-40E0-81C8-F8073238782B}" presName="gear2dstNode" presStyleLbl="node1" presStyleIdx="1" presStyleCnt="3"/>
      <dgm:spPr/>
    </dgm:pt>
    <dgm:pt modelId="{9343DF16-B0CC-484A-B8CF-7CF93D453901}" type="pres">
      <dgm:prSet presAssocID="{390A313C-8D8A-4CB4-9EEE-1F44E7C1C2B3}" presName="gear3" presStyleLbl="node1" presStyleIdx="2" presStyleCnt="3"/>
      <dgm:spPr/>
      <dgm:t>
        <a:bodyPr/>
        <a:lstStyle/>
        <a:p>
          <a:endParaRPr lang="en-GB"/>
        </a:p>
      </dgm:t>
    </dgm:pt>
    <dgm:pt modelId="{6F5809DE-0538-4E3A-8337-6A3B3EF85B15}" type="pres">
      <dgm:prSet presAssocID="{390A313C-8D8A-4CB4-9EEE-1F44E7C1C2B3}" presName="gear3tx" presStyleLbl="node1" presStyleIdx="2" presStyleCnt="3">
        <dgm:presLayoutVars>
          <dgm:chMax val="1"/>
          <dgm:bulletEnabled val="1"/>
        </dgm:presLayoutVars>
      </dgm:prSet>
      <dgm:spPr/>
      <dgm:t>
        <a:bodyPr/>
        <a:lstStyle/>
        <a:p>
          <a:endParaRPr lang="en-GB"/>
        </a:p>
      </dgm:t>
    </dgm:pt>
    <dgm:pt modelId="{DC3112F4-E60D-4C6E-8D34-305D5944EB73}" type="pres">
      <dgm:prSet presAssocID="{390A313C-8D8A-4CB4-9EEE-1F44E7C1C2B3}" presName="gear3srcNode" presStyleLbl="node1" presStyleIdx="2" presStyleCnt="3"/>
      <dgm:spPr/>
    </dgm:pt>
    <dgm:pt modelId="{17BBC310-DC5B-4106-A868-8994BC4C4A18}" type="pres">
      <dgm:prSet presAssocID="{390A313C-8D8A-4CB4-9EEE-1F44E7C1C2B3}" presName="gear3dstNode" presStyleLbl="node1" presStyleIdx="2" presStyleCnt="3"/>
      <dgm:spPr/>
    </dgm:pt>
    <dgm:pt modelId="{7A2AD1E1-53FA-4F88-97C6-69B111C6F13E}" type="pres">
      <dgm:prSet presAssocID="{B812E7EF-703B-466D-8C2C-28922FB91367}" presName="connector1" presStyleLbl="sibTrans2D1" presStyleIdx="0" presStyleCnt="3"/>
      <dgm:spPr/>
    </dgm:pt>
    <dgm:pt modelId="{72987DD9-8AC8-4EFB-B33B-1F6CB4C43E0A}" type="pres">
      <dgm:prSet presAssocID="{9C9AD1BF-14C1-4DC3-B404-017B772356B3}" presName="connector2" presStyleLbl="sibTrans2D1" presStyleIdx="1" presStyleCnt="3"/>
      <dgm:spPr/>
    </dgm:pt>
    <dgm:pt modelId="{A7810633-AFFE-4B28-8686-56F61CDB7A70}" type="pres">
      <dgm:prSet presAssocID="{8BE3E43D-7521-493D-80F0-79D9AAFB5161}" presName="connector3" presStyleLbl="sibTrans2D1" presStyleIdx="2" presStyleCnt="3"/>
      <dgm:spPr/>
    </dgm:pt>
  </dgm:ptLst>
  <dgm:cxnLst>
    <dgm:cxn modelId="{E110BFE4-1032-4C90-9D50-7329DEA0F78B}" type="presOf" srcId="{390A313C-8D8A-4CB4-9EEE-1F44E7C1C2B3}" destId="{6F5809DE-0538-4E3A-8337-6A3B3EF85B15}" srcOrd="1" destOrd="0" presId="urn:microsoft.com/office/officeart/2005/8/layout/gear1"/>
    <dgm:cxn modelId="{52349ED0-FEE3-4201-B82B-4D151E65F082}" type="presOf" srcId="{6D1DEE75-E2D7-40E0-81C8-F8073238782B}" destId="{90E012EC-927A-4813-9650-E38F68ACB5AD}" srcOrd="0" destOrd="0" presId="urn:microsoft.com/office/officeart/2005/8/layout/gear1"/>
    <dgm:cxn modelId="{4E70E67F-BE8F-4B59-8063-ABEAAE9FBBC5}" type="presOf" srcId="{B812E7EF-703B-466D-8C2C-28922FB91367}" destId="{7A2AD1E1-53FA-4F88-97C6-69B111C6F13E}" srcOrd="0" destOrd="0" presId="urn:microsoft.com/office/officeart/2005/8/layout/gear1"/>
    <dgm:cxn modelId="{54BF8489-A0D6-4B75-B227-C6285BCFAD52}" type="presOf" srcId="{8F8C44C9-E70D-4B73-A398-B013388ED287}" destId="{738316FE-48A3-46F0-A6B9-2FBEF3939DA2}" srcOrd="0" destOrd="0" presId="urn:microsoft.com/office/officeart/2005/8/layout/gear1"/>
    <dgm:cxn modelId="{36944D30-0F56-4C3B-9D8E-6CEA25F49119}" srcId="{36E34C5B-E86C-4F32-900F-A70B576D89A4}" destId="{6D1DEE75-E2D7-40E0-81C8-F8073238782B}" srcOrd="1" destOrd="0" parTransId="{FB3B933F-B4AD-4DCF-9270-3AD127FAADFB}" sibTransId="{9C9AD1BF-14C1-4DC3-B404-017B772356B3}"/>
    <dgm:cxn modelId="{B62DAAA8-FB68-40E0-A026-ADD2AACFECB0}" type="presOf" srcId="{8F8C44C9-E70D-4B73-A398-B013388ED287}" destId="{06930730-B856-42EA-A550-8338E428A42F}" srcOrd="2" destOrd="0" presId="urn:microsoft.com/office/officeart/2005/8/layout/gear1"/>
    <dgm:cxn modelId="{948D9A7F-A691-44E5-9594-A3C02835EE5A}" srcId="{36E34C5B-E86C-4F32-900F-A70B576D89A4}" destId="{390A313C-8D8A-4CB4-9EEE-1F44E7C1C2B3}" srcOrd="2" destOrd="0" parTransId="{364C8905-0456-4371-A68C-12F9BB2A5C29}" sibTransId="{8BE3E43D-7521-493D-80F0-79D9AAFB5161}"/>
    <dgm:cxn modelId="{0D72316A-13B3-40A2-86DA-1083A3A307FF}" type="presOf" srcId="{8F8C44C9-E70D-4B73-A398-B013388ED287}" destId="{217C3AD0-4CC4-469A-AD3E-72E18BB4C070}" srcOrd="1" destOrd="0" presId="urn:microsoft.com/office/officeart/2005/8/layout/gear1"/>
    <dgm:cxn modelId="{23766A52-67CD-4662-8C99-FD69B8364C74}" type="presOf" srcId="{9C9AD1BF-14C1-4DC3-B404-017B772356B3}" destId="{72987DD9-8AC8-4EFB-B33B-1F6CB4C43E0A}" srcOrd="0" destOrd="0" presId="urn:microsoft.com/office/officeart/2005/8/layout/gear1"/>
    <dgm:cxn modelId="{A76B4B04-EC46-4A1F-B507-A789C07650B0}" type="presOf" srcId="{8BE3E43D-7521-493D-80F0-79D9AAFB5161}" destId="{A7810633-AFFE-4B28-8686-56F61CDB7A70}" srcOrd="0" destOrd="0" presId="urn:microsoft.com/office/officeart/2005/8/layout/gear1"/>
    <dgm:cxn modelId="{788973BF-2396-4E42-BAE4-85FA4FECA883}" type="presOf" srcId="{390A313C-8D8A-4CB4-9EEE-1F44E7C1C2B3}" destId="{17BBC310-DC5B-4106-A868-8994BC4C4A18}" srcOrd="3" destOrd="0" presId="urn:microsoft.com/office/officeart/2005/8/layout/gear1"/>
    <dgm:cxn modelId="{92026F9F-BE4D-4A9B-A5C9-867A7F932082}" type="presOf" srcId="{6D1DEE75-E2D7-40E0-81C8-F8073238782B}" destId="{13417BF5-3ABD-4A9A-BFD8-1C0CC970BBCD}" srcOrd="2" destOrd="0" presId="urn:microsoft.com/office/officeart/2005/8/layout/gear1"/>
    <dgm:cxn modelId="{44C22E3A-3956-4652-A199-2AF49C5E4D78}" srcId="{36E34C5B-E86C-4F32-900F-A70B576D89A4}" destId="{8F8C44C9-E70D-4B73-A398-B013388ED287}" srcOrd="0" destOrd="0" parTransId="{E15414BB-DB05-4B18-8BA4-34CD731137D0}" sibTransId="{B812E7EF-703B-466D-8C2C-28922FB91367}"/>
    <dgm:cxn modelId="{BD58ADF3-5024-4482-A944-40C80D0AE358}" type="presOf" srcId="{36E34C5B-E86C-4F32-900F-A70B576D89A4}" destId="{FBECEF16-6C4D-4016-A81A-25209D1E931B}" srcOrd="0" destOrd="0" presId="urn:microsoft.com/office/officeart/2005/8/layout/gear1"/>
    <dgm:cxn modelId="{7E09D432-3B8E-4AFF-815D-573D7B0817E9}" type="presOf" srcId="{6D1DEE75-E2D7-40E0-81C8-F8073238782B}" destId="{AB44154F-BCB8-44C0-92F3-5EF7153AE16A}" srcOrd="1" destOrd="0" presId="urn:microsoft.com/office/officeart/2005/8/layout/gear1"/>
    <dgm:cxn modelId="{8102B62A-8168-4D14-8869-C0666C685A6C}" type="presOf" srcId="{390A313C-8D8A-4CB4-9EEE-1F44E7C1C2B3}" destId="{9343DF16-B0CC-484A-B8CF-7CF93D453901}" srcOrd="0" destOrd="0" presId="urn:microsoft.com/office/officeart/2005/8/layout/gear1"/>
    <dgm:cxn modelId="{AC020A5C-FACA-4335-B9A6-1C60665822C3}" type="presOf" srcId="{390A313C-8D8A-4CB4-9EEE-1F44E7C1C2B3}" destId="{DC3112F4-E60D-4C6E-8D34-305D5944EB73}" srcOrd="2" destOrd="0" presId="urn:microsoft.com/office/officeart/2005/8/layout/gear1"/>
    <dgm:cxn modelId="{89F089E4-3673-4119-9275-3BAC7B11A15F}" type="presParOf" srcId="{FBECEF16-6C4D-4016-A81A-25209D1E931B}" destId="{738316FE-48A3-46F0-A6B9-2FBEF3939DA2}" srcOrd="0" destOrd="0" presId="urn:microsoft.com/office/officeart/2005/8/layout/gear1"/>
    <dgm:cxn modelId="{AC71F2A0-0CDF-42B2-99A3-91D9B09184DA}" type="presParOf" srcId="{FBECEF16-6C4D-4016-A81A-25209D1E931B}" destId="{217C3AD0-4CC4-469A-AD3E-72E18BB4C070}" srcOrd="1" destOrd="0" presId="urn:microsoft.com/office/officeart/2005/8/layout/gear1"/>
    <dgm:cxn modelId="{7FCCDFE7-AD2F-4404-B4A8-EA84A4E3E622}" type="presParOf" srcId="{FBECEF16-6C4D-4016-A81A-25209D1E931B}" destId="{06930730-B856-42EA-A550-8338E428A42F}" srcOrd="2" destOrd="0" presId="urn:microsoft.com/office/officeart/2005/8/layout/gear1"/>
    <dgm:cxn modelId="{9916F016-4E37-4D2D-B830-E50457F0051D}" type="presParOf" srcId="{FBECEF16-6C4D-4016-A81A-25209D1E931B}" destId="{90E012EC-927A-4813-9650-E38F68ACB5AD}" srcOrd="3" destOrd="0" presId="urn:microsoft.com/office/officeart/2005/8/layout/gear1"/>
    <dgm:cxn modelId="{D5FE774B-0AE6-4094-A2E8-F1D6FDBB0AD2}" type="presParOf" srcId="{FBECEF16-6C4D-4016-A81A-25209D1E931B}" destId="{AB44154F-BCB8-44C0-92F3-5EF7153AE16A}" srcOrd="4" destOrd="0" presId="urn:microsoft.com/office/officeart/2005/8/layout/gear1"/>
    <dgm:cxn modelId="{303F376D-6521-4D91-9918-A7DE57ECECD0}" type="presParOf" srcId="{FBECEF16-6C4D-4016-A81A-25209D1E931B}" destId="{13417BF5-3ABD-4A9A-BFD8-1C0CC970BBCD}" srcOrd="5" destOrd="0" presId="urn:microsoft.com/office/officeart/2005/8/layout/gear1"/>
    <dgm:cxn modelId="{3E74AFD4-0B74-4878-866D-46AAF0ED8575}" type="presParOf" srcId="{FBECEF16-6C4D-4016-A81A-25209D1E931B}" destId="{9343DF16-B0CC-484A-B8CF-7CF93D453901}" srcOrd="6" destOrd="0" presId="urn:microsoft.com/office/officeart/2005/8/layout/gear1"/>
    <dgm:cxn modelId="{25791493-F84A-4B5B-B84F-330BB652E9DF}" type="presParOf" srcId="{FBECEF16-6C4D-4016-A81A-25209D1E931B}" destId="{6F5809DE-0538-4E3A-8337-6A3B3EF85B15}" srcOrd="7" destOrd="0" presId="urn:microsoft.com/office/officeart/2005/8/layout/gear1"/>
    <dgm:cxn modelId="{43506DF6-6BC5-4953-A602-FDFD77065905}" type="presParOf" srcId="{FBECEF16-6C4D-4016-A81A-25209D1E931B}" destId="{DC3112F4-E60D-4C6E-8D34-305D5944EB73}" srcOrd="8" destOrd="0" presId="urn:microsoft.com/office/officeart/2005/8/layout/gear1"/>
    <dgm:cxn modelId="{B09283C8-C216-4F48-8AE3-9658952E5678}" type="presParOf" srcId="{FBECEF16-6C4D-4016-A81A-25209D1E931B}" destId="{17BBC310-DC5B-4106-A868-8994BC4C4A18}" srcOrd="9" destOrd="0" presId="urn:microsoft.com/office/officeart/2005/8/layout/gear1"/>
    <dgm:cxn modelId="{5237138A-D0D3-43D3-A49B-F2DF4CC93161}" type="presParOf" srcId="{FBECEF16-6C4D-4016-A81A-25209D1E931B}" destId="{7A2AD1E1-53FA-4F88-97C6-69B111C6F13E}" srcOrd="10" destOrd="0" presId="urn:microsoft.com/office/officeart/2005/8/layout/gear1"/>
    <dgm:cxn modelId="{4EDD3B7D-2593-4737-BEC0-97A693D9F41B}" type="presParOf" srcId="{FBECEF16-6C4D-4016-A81A-25209D1E931B}" destId="{72987DD9-8AC8-4EFB-B33B-1F6CB4C43E0A}" srcOrd="11" destOrd="0" presId="urn:microsoft.com/office/officeart/2005/8/layout/gear1"/>
    <dgm:cxn modelId="{EC7BB9DD-D754-4607-B8AA-7AEE9049D77F}" type="presParOf" srcId="{FBECEF16-6C4D-4016-A81A-25209D1E931B}" destId="{A7810633-AFFE-4B28-8686-56F61CDB7A70}" srcOrd="12" destOrd="0" presId="urn:microsoft.com/office/officeart/2005/8/layout/gear1"/>
  </dgm:cxnLst>
  <dgm:bg/>
  <dgm:whole/>
  <dgm:extLst>
    <a:ext uri="http://schemas.microsoft.com/office/drawing/2008/diagram">
      <dsp:dataModelExt xmlns:dsp="http://schemas.microsoft.com/office/drawing/2008/diagram" relId="rId37" minVer="http://schemas.openxmlformats.org/drawingml/2006/diagram"/>
    </a:ext>
    <a:ext uri="{C62137D5-CB1D-491B-B009-E17868A290BF}">
      <dgm14:recolorImg xmlns:dgm14="http://schemas.microsoft.com/office/drawing/2010/diagram" val="1"/>
    </a:ext>
  </dgm:extLst>
</dgm:dataModel>
</file>

<file path=ppt/diagrams/data20.xml><?xml version="1.0" encoding="utf-8"?>
<dgm:dataModel xmlns:dgm="http://schemas.openxmlformats.org/drawingml/2006/diagram" xmlns:a="http://schemas.openxmlformats.org/drawingml/2006/main">
  <dgm:ptLst>
    <dgm:pt modelId="{50720BD4-E342-4E68-9F12-BEC45350CB78}" type="doc">
      <dgm:prSet loTypeId="urn:microsoft.com/office/officeart/2009/layout/ReverseList" loCatId="relationship" qsTypeId="urn:microsoft.com/office/officeart/2005/8/quickstyle/simple1" qsCatId="simple" csTypeId="urn:microsoft.com/office/officeart/2005/8/colors/colorful3" csCatId="colorful" phldr="1"/>
      <dgm:spPr/>
      <dgm:t>
        <a:bodyPr/>
        <a:lstStyle/>
        <a:p>
          <a:endParaRPr lang="en-GB"/>
        </a:p>
      </dgm:t>
    </dgm:pt>
    <dgm:pt modelId="{DAB16309-E8B7-4851-ACBE-4D81D74C21D7}">
      <dgm:prSet phldrT="[Text]"/>
      <dgm:spPr/>
      <dgm:t>
        <a:bodyPr/>
        <a:lstStyle/>
        <a:p>
          <a:endParaRPr lang="en-GB" dirty="0"/>
        </a:p>
      </dgm:t>
    </dgm:pt>
    <dgm:pt modelId="{FB2A16CF-D28C-4A4B-B9FD-E1B32D314BD1}" type="parTrans" cxnId="{4570185F-E78E-42EE-8976-03B81538FA18}">
      <dgm:prSet/>
      <dgm:spPr/>
      <dgm:t>
        <a:bodyPr/>
        <a:lstStyle/>
        <a:p>
          <a:endParaRPr lang="en-GB"/>
        </a:p>
      </dgm:t>
    </dgm:pt>
    <dgm:pt modelId="{9F9B8AC7-2877-42E1-9CBC-95F07C541805}" type="sibTrans" cxnId="{4570185F-E78E-42EE-8976-03B81538FA18}">
      <dgm:prSet/>
      <dgm:spPr/>
      <dgm:t>
        <a:bodyPr/>
        <a:lstStyle/>
        <a:p>
          <a:endParaRPr lang="en-GB"/>
        </a:p>
      </dgm:t>
    </dgm:pt>
    <dgm:pt modelId="{8B587D63-94A4-4C55-AECB-F71D5A3EF602}">
      <dgm:prSet phldrT="[Text]"/>
      <dgm:spPr/>
      <dgm:t>
        <a:bodyPr/>
        <a:lstStyle/>
        <a:p>
          <a:endParaRPr lang="en-GB" dirty="0"/>
        </a:p>
      </dgm:t>
    </dgm:pt>
    <dgm:pt modelId="{F63048F5-BEA3-4EBA-9294-75A5E84E1514}" type="parTrans" cxnId="{F810FD21-D30D-42FF-A446-E89727CD5C0C}">
      <dgm:prSet/>
      <dgm:spPr/>
      <dgm:t>
        <a:bodyPr/>
        <a:lstStyle/>
        <a:p>
          <a:endParaRPr lang="en-GB"/>
        </a:p>
      </dgm:t>
    </dgm:pt>
    <dgm:pt modelId="{DA78414D-D8DF-4D18-98C1-C21675B8CEE4}" type="sibTrans" cxnId="{F810FD21-D30D-42FF-A446-E89727CD5C0C}">
      <dgm:prSet/>
      <dgm:spPr/>
      <dgm:t>
        <a:bodyPr/>
        <a:lstStyle/>
        <a:p>
          <a:endParaRPr lang="en-GB"/>
        </a:p>
      </dgm:t>
    </dgm:pt>
    <dgm:pt modelId="{2D781158-2FB4-43DE-B590-21C8C7D47DE3}" type="pres">
      <dgm:prSet presAssocID="{50720BD4-E342-4E68-9F12-BEC45350CB78}" presName="Name0" presStyleCnt="0">
        <dgm:presLayoutVars>
          <dgm:chMax val="2"/>
          <dgm:chPref val="2"/>
          <dgm:animLvl val="lvl"/>
        </dgm:presLayoutVars>
      </dgm:prSet>
      <dgm:spPr/>
    </dgm:pt>
    <dgm:pt modelId="{C9A203CC-8C6F-4991-81B6-2B683E0BB40F}" type="pres">
      <dgm:prSet presAssocID="{50720BD4-E342-4E68-9F12-BEC45350CB78}" presName="LeftText" presStyleLbl="revTx" presStyleIdx="0" presStyleCnt="0">
        <dgm:presLayoutVars>
          <dgm:bulletEnabled val="1"/>
        </dgm:presLayoutVars>
      </dgm:prSet>
      <dgm:spPr/>
      <dgm:t>
        <a:bodyPr/>
        <a:lstStyle/>
        <a:p>
          <a:endParaRPr lang="en-GB"/>
        </a:p>
      </dgm:t>
    </dgm:pt>
    <dgm:pt modelId="{6B8AA104-AAB6-4D0F-A468-DC57AF5F9ABF}" type="pres">
      <dgm:prSet presAssocID="{50720BD4-E342-4E68-9F12-BEC45350CB78}" presName="LeftNode" presStyleLbl="bgImgPlace1" presStyleIdx="0" presStyleCnt="2">
        <dgm:presLayoutVars>
          <dgm:chMax val="2"/>
          <dgm:chPref val="2"/>
        </dgm:presLayoutVars>
      </dgm:prSet>
      <dgm:spPr/>
      <dgm:t>
        <a:bodyPr/>
        <a:lstStyle/>
        <a:p>
          <a:endParaRPr lang="en-GB"/>
        </a:p>
      </dgm:t>
    </dgm:pt>
    <dgm:pt modelId="{CD258EFB-4D7C-4150-AA39-025EAFF41359}" type="pres">
      <dgm:prSet presAssocID="{50720BD4-E342-4E68-9F12-BEC45350CB78}" presName="RightText" presStyleLbl="revTx" presStyleIdx="0" presStyleCnt="0">
        <dgm:presLayoutVars>
          <dgm:bulletEnabled val="1"/>
        </dgm:presLayoutVars>
      </dgm:prSet>
      <dgm:spPr/>
      <dgm:t>
        <a:bodyPr/>
        <a:lstStyle/>
        <a:p>
          <a:endParaRPr lang="en-GB"/>
        </a:p>
      </dgm:t>
    </dgm:pt>
    <dgm:pt modelId="{F021093C-AFEC-4206-9235-CBE2C37D9C0D}" type="pres">
      <dgm:prSet presAssocID="{50720BD4-E342-4E68-9F12-BEC45350CB78}" presName="RightNode" presStyleLbl="bgImgPlace1" presStyleIdx="1" presStyleCnt="2">
        <dgm:presLayoutVars>
          <dgm:chMax val="0"/>
          <dgm:chPref val="0"/>
        </dgm:presLayoutVars>
      </dgm:prSet>
      <dgm:spPr/>
      <dgm:t>
        <a:bodyPr/>
        <a:lstStyle/>
        <a:p>
          <a:endParaRPr lang="en-GB"/>
        </a:p>
      </dgm:t>
    </dgm:pt>
    <dgm:pt modelId="{F0CEFA63-8DBF-4293-BD83-0222BB87EC36}" type="pres">
      <dgm:prSet presAssocID="{50720BD4-E342-4E68-9F12-BEC45350CB78}" presName="TopArrow" presStyleLbl="node1" presStyleIdx="0" presStyleCnt="2"/>
      <dgm:spPr/>
    </dgm:pt>
    <dgm:pt modelId="{3901D147-5419-465F-88B4-1073F712D738}" type="pres">
      <dgm:prSet presAssocID="{50720BD4-E342-4E68-9F12-BEC45350CB78}" presName="BottomArrow" presStyleLbl="node1" presStyleIdx="1" presStyleCnt="2"/>
      <dgm:spPr/>
    </dgm:pt>
  </dgm:ptLst>
  <dgm:cxnLst>
    <dgm:cxn modelId="{E3103140-1257-47F6-8DC7-7D6F924F7FC4}" type="presOf" srcId="{50720BD4-E342-4E68-9F12-BEC45350CB78}" destId="{2D781158-2FB4-43DE-B590-21C8C7D47DE3}" srcOrd="0" destOrd="0" presId="urn:microsoft.com/office/officeart/2009/layout/ReverseList"/>
    <dgm:cxn modelId="{C0CF9C7A-8403-4F11-8AB9-1C1D6378B8FC}" type="presOf" srcId="{8B587D63-94A4-4C55-AECB-F71D5A3EF602}" destId="{F021093C-AFEC-4206-9235-CBE2C37D9C0D}" srcOrd="1" destOrd="0" presId="urn:microsoft.com/office/officeart/2009/layout/ReverseList"/>
    <dgm:cxn modelId="{4570185F-E78E-42EE-8976-03B81538FA18}" srcId="{50720BD4-E342-4E68-9F12-BEC45350CB78}" destId="{DAB16309-E8B7-4851-ACBE-4D81D74C21D7}" srcOrd="0" destOrd="0" parTransId="{FB2A16CF-D28C-4A4B-B9FD-E1B32D314BD1}" sibTransId="{9F9B8AC7-2877-42E1-9CBC-95F07C541805}"/>
    <dgm:cxn modelId="{F810FD21-D30D-42FF-A446-E89727CD5C0C}" srcId="{50720BD4-E342-4E68-9F12-BEC45350CB78}" destId="{8B587D63-94A4-4C55-AECB-F71D5A3EF602}" srcOrd="1" destOrd="0" parTransId="{F63048F5-BEA3-4EBA-9294-75A5E84E1514}" sibTransId="{DA78414D-D8DF-4D18-98C1-C21675B8CEE4}"/>
    <dgm:cxn modelId="{157F1EA4-ED40-4299-BC60-B76B32AB8BF8}" type="presOf" srcId="{DAB16309-E8B7-4851-ACBE-4D81D74C21D7}" destId="{C9A203CC-8C6F-4991-81B6-2B683E0BB40F}" srcOrd="0" destOrd="0" presId="urn:microsoft.com/office/officeart/2009/layout/ReverseList"/>
    <dgm:cxn modelId="{DEC5BF48-958D-40AB-A7D6-03450DBB0C31}" type="presOf" srcId="{8B587D63-94A4-4C55-AECB-F71D5A3EF602}" destId="{CD258EFB-4D7C-4150-AA39-025EAFF41359}" srcOrd="0" destOrd="0" presId="urn:microsoft.com/office/officeart/2009/layout/ReverseList"/>
    <dgm:cxn modelId="{65DB0644-2D26-4AAE-BFFB-6D1455B0F5A8}" type="presOf" srcId="{DAB16309-E8B7-4851-ACBE-4D81D74C21D7}" destId="{6B8AA104-AAB6-4D0F-A468-DC57AF5F9ABF}" srcOrd="1" destOrd="0" presId="urn:microsoft.com/office/officeart/2009/layout/ReverseList"/>
    <dgm:cxn modelId="{2E53F5C6-2FF0-4679-9988-8F3E09F4E420}" type="presParOf" srcId="{2D781158-2FB4-43DE-B590-21C8C7D47DE3}" destId="{C9A203CC-8C6F-4991-81B6-2B683E0BB40F}" srcOrd="0" destOrd="0" presId="urn:microsoft.com/office/officeart/2009/layout/ReverseList"/>
    <dgm:cxn modelId="{AA7684C3-485B-4F8A-95D1-A5634871284A}" type="presParOf" srcId="{2D781158-2FB4-43DE-B590-21C8C7D47DE3}" destId="{6B8AA104-AAB6-4D0F-A468-DC57AF5F9ABF}" srcOrd="1" destOrd="0" presId="urn:microsoft.com/office/officeart/2009/layout/ReverseList"/>
    <dgm:cxn modelId="{6470B779-13B9-4BBA-9AD4-76F1A0632C33}" type="presParOf" srcId="{2D781158-2FB4-43DE-B590-21C8C7D47DE3}" destId="{CD258EFB-4D7C-4150-AA39-025EAFF41359}" srcOrd="2" destOrd="0" presId="urn:microsoft.com/office/officeart/2009/layout/ReverseList"/>
    <dgm:cxn modelId="{A5979686-C876-43B8-9B89-161D417B3835}" type="presParOf" srcId="{2D781158-2FB4-43DE-B590-21C8C7D47DE3}" destId="{F021093C-AFEC-4206-9235-CBE2C37D9C0D}" srcOrd="3" destOrd="0" presId="urn:microsoft.com/office/officeart/2009/layout/ReverseList"/>
    <dgm:cxn modelId="{9AB85646-0EA8-4FC2-A390-3FDC00A8E1AC}" type="presParOf" srcId="{2D781158-2FB4-43DE-B590-21C8C7D47DE3}" destId="{F0CEFA63-8DBF-4293-BD83-0222BB87EC36}" srcOrd="4" destOrd="0" presId="urn:microsoft.com/office/officeart/2009/layout/ReverseList"/>
    <dgm:cxn modelId="{64153406-C5E6-4F17-AABE-40D007ECFE91}" type="presParOf" srcId="{2D781158-2FB4-43DE-B590-21C8C7D47DE3}" destId="{3901D147-5419-465F-88B4-1073F712D738}" srcOrd="5" destOrd="0" presId="urn:microsoft.com/office/officeart/2009/layout/Revers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8FE32C8-340F-4127-9083-7BAA859F89E7}"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en-GB"/>
        </a:p>
      </dgm:t>
    </dgm:pt>
    <dgm:pt modelId="{54593601-13B4-49CB-98C3-5027E211E729}">
      <dgm:prSet phldrT="[Text]"/>
      <dgm:spPr/>
      <dgm:t>
        <a:bodyPr/>
        <a:lstStyle/>
        <a:p>
          <a:r>
            <a:rPr lang="en-GB" dirty="0" smtClean="0"/>
            <a:t>1st </a:t>
          </a:r>
          <a:endParaRPr lang="en-GB" dirty="0"/>
        </a:p>
      </dgm:t>
    </dgm:pt>
    <dgm:pt modelId="{7220E147-2144-4F0A-9ADE-EC8795CC3ED6}" type="parTrans" cxnId="{7F9D381F-5794-4C78-B919-4B77D55A7AE6}">
      <dgm:prSet/>
      <dgm:spPr/>
      <dgm:t>
        <a:bodyPr/>
        <a:lstStyle/>
        <a:p>
          <a:endParaRPr lang="en-GB"/>
        </a:p>
      </dgm:t>
    </dgm:pt>
    <dgm:pt modelId="{3A2BED07-5905-4ACE-80E3-097FC32BF9AA}" type="sibTrans" cxnId="{7F9D381F-5794-4C78-B919-4B77D55A7AE6}">
      <dgm:prSet/>
      <dgm:spPr/>
      <dgm:t>
        <a:bodyPr/>
        <a:lstStyle/>
        <a:p>
          <a:endParaRPr lang="en-GB"/>
        </a:p>
      </dgm:t>
    </dgm:pt>
    <dgm:pt modelId="{3C563C54-4615-4C64-BE13-1E44D53849E8}">
      <dgm:prSet phldrT="[Text]"/>
      <dgm:spPr/>
      <dgm:t>
        <a:bodyPr/>
        <a:lstStyle/>
        <a:p>
          <a:endParaRPr lang="en-GB" dirty="0"/>
        </a:p>
      </dgm:t>
    </dgm:pt>
    <dgm:pt modelId="{FDCCB103-3EFA-44B0-B26E-05C8D3DF2BBF}" type="parTrans" cxnId="{96685907-B703-4CA4-9138-979CBD06A2EB}">
      <dgm:prSet/>
      <dgm:spPr/>
      <dgm:t>
        <a:bodyPr/>
        <a:lstStyle/>
        <a:p>
          <a:endParaRPr lang="en-GB"/>
        </a:p>
      </dgm:t>
    </dgm:pt>
    <dgm:pt modelId="{27512BC7-1330-412C-9588-439637D8A528}" type="sibTrans" cxnId="{96685907-B703-4CA4-9138-979CBD06A2EB}">
      <dgm:prSet/>
      <dgm:spPr/>
      <dgm:t>
        <a:bodyPr/>
        <a:lstStyle/>
        <a:p>
          <a:endParaRPr lang="en-GB"/>
        </a:p>
      </dgm:t>
    </dgm:pt>
    <dgm:pt modelId="{9571CD17-AC5C-4ED0-AF01-9F2A411DEE70}">
      <dgm:prSet phldrT="[Text]"/>
      <dgm:spPr/>
      <dgm:t>
        <a:bodyPr/>
        <a:lstStyle/>
        <a:p>
          <a:endParaRPr lang="en-GB" dirty="0"/>
        </a:p>
      </dgm:t>
    </dgm:pt>
    <dgm:pt modelId="{11D537E0-1F73-42D4-A83B-59B90159774E}" type="parTrans" cxnId="{8FFC0DED-274A-40E3-A334-8B5CBC4460C9}">
      <dgm:prSet/>
      <dgm:spPr/>
      <dgm:t>
        <a:bodyPr/>
        <a:lstStyle/>
        <a:p>
          <a:endParaRPr lang="en-GB"/>
        </a:p>
      </dgm:t>
    </dgm:pt>
    <dgm:pt modelId="{3CD9402D-E101-4C83-A705-A5B835D6A4C0}" type="sibTrans" cxnId="{8FFC0DED-274A-40E3-A334-8B5CBC4460C9}">
      <dgm:prSet/>
      <dgm:spPr/>
      <dgm:t>
        <a:bodyPr/>
        <a:lstStyle/>
        <a:p>
          <a:endParaRPr lang="en-GB"/>
        </a:p>
      </dgm:t>
    </dgm:pt>
    <dgm:pt modelId="{FF1ED167-8705-4718-8156-3604D934C236}">
      <dgm:prSet phldrT="[Text]"/>
      <dgm:spPr/>
      <dgm:t>
        <a:bodyPr/>
        <a:lstStyle/>
        <a:p>
          <a:r>
            <a:rPr lang="en-GB" dirty="0" smtClean="0"/>
            <a:t>2nd</a:t>
          </a:r>
          <a:endParaRPr lang="en-GB" dirty="0"/>
        </a:p>
      </dgm:t>
    </dgm:pt>
    <dgm:pt modelId="{52F55444-F80C-47B6-9C4A-A1A52220ADED}" type="parTrans" cxnId="{94679320-7B41-4B33-8A16-FB617388A06F}">
      <dgm:prSet/>
      <dgm:spPr/>
      <dgm:t>
        <a:bodyPr/>
        <a:lstStyle/>
        <a:p>
          <a:endParaRPr lang="en-GB"/>
        </a:p>
      </dgm:t>
    </dgm:pt>
    <dgm:pt modelId="{9F9485ED-B24E-4334-9BDD-B892757FF09C}" type="sibTrans" cxnId="{94679320-7B41-4B33-8A16-FB617388A06F}">
      <dgm:prSet/>
      <dgm:spPr/>
      <dgm:t>
        <a:bodyPr/>
        <a:lstStyle/>
        <a:p>
          <a:endParaRPr lang="en-GB"/>
        </a:p>
      </dgm:t>
    </dgm:pt>
    <dgm:pt modelId="{BA808C5D-B717-4574-8451-B3D07F2A8931}">
      <dgm:prSet phldrT="[Text]"/>
      <dgm:spPr/>
      <dgm:t>
        <a:bodyPr/>
        <a:lstStyle/>
        <a:p>
          <a:endParaRPr lang="en-GB" dirty="0"/>
        </a:p>
      </dgm:t>
    </dgm:pt>
    <dgm:pt modelId="{7EF59327-D63F-48C3-A01E-56352886285B}" type="parTrans" cxnId="{B858697C-6C57-40EE-930F-3415ADF5A09C}">
      <dgm:prSet/>
      <dgm:spPr/>
      <dgm:t>
        <a:bodyPr/>
        <a:lstStyle/>
        <a:p>
          <a:endParaRPr lang="en-GB"/>
        </a:p>
      </dgm:t>
    </dgm:pt>
    <dgm:pt modelId="{14426077-11DA-4893-B03B-1CDEBD7F041D}" type="sibTrans" cxnId="{B858697C-6C57-40EE-930F-3415ADF5A09C}">
      <dgm:prSet/>
      <dgm:spPr/>
      <dgm:t>
        <a:bodyPr/>
        <a:lstStyle/>
        <a:p>
          <a:endParaRPr lang="en-GB"/>
        </a:p>
      </dgm:t>
    </dgm:pt>
    <dgm:pt modelId="{3CDB6DDE-D45A-437F-8A59-25F641990756}">
      <dgm:prSet phldrT="[Text]"/>
      <dgm:spPr/>
      <dgm:t>
        <a:bodyPr/>
        <a:lstStyle/>
        <a:p>
          <a:endParaRPr lang="en-GB" dirty="0"/>
        </a:p>
      </dgm:t>
    </dgm:pt>
    <dgm:pt modelId="{0C70A0F2-DAF3-43E0-B8EA-E839A42643F6}" type="parTrans" cxnId="{6392C370-62AE-46CA-A13F-9B2FE2C765AD}">
      <dgm:prSet/>
      <dgm:spPr/>
      <dgm:t>
        <a:bodyPr/>
        <a:lstStyle/>
        <a:p>
          <a:endParaRPr lang="en-GB"/>
        </a:p>
      </dgm:t>
    </dgm:pt>
    <dgm:pt modelId="{24B49EC8-8F87-4DBD-A96C-BA6AC5D9927C}" type="sibTrans" cxnId="{6392C370-62AE-46CA-A13F-9B2FE2C765AD}">
      <dgm:prSet/>
      <dgm:spPr/>
      <dgm:t>
        <a:bodyPr/>
        <a:lstStyle/>
        <a:p>
          <a:endParaRPr lang="en-GB"/>
        </a:p>
      </dgm:t>
    </dgm:pt>
    <dgm:pt modelId="{00A9CD11-7A3C-4D5C-8C16-C395F13753DA}">
      <dgm:prSet phldrT="[Text]"/>
      <dgm:spPr/>
      <dgm:t>
        <a:bodyPr/>
        <a:lstStyle/>
        <a:p>
          <a:r>
            <a:rPr lang="en-GB" dirty="0" smtClean="0"/>
            <a:t>3rd</a:t>
          </a:r>
          <a:endParaRPr lang="en-GB" dirty="0"/>
        </a:p>
      </dgm:t>
    </dgm:pt>
    <dgm:pt modelId="{D8A36280-743E-42FB-A7D9-09D262F103B8}" type="parTrans" cxnId="{DE4EB099-C8BA-4DDC-9E58-F3A840B7260F}">
      <dgm:prSet/>
      <dgm:spPr/>
      <dgm:t>
        <a:bodyPr/>
        <a:lstStyle/>
        <a:p>
          <a:endParaRPr lang="en-GB"/>
        </a:p>
      </dgm:t>
    </dgm:pt>
    <dgm:pt modelId="{545EA26F-290D-4493-9217-DC11FE1975F1}" type="sibTrans" cxnId="{DE4EB099-C8BA-4DDC-9E58-F3A840B7260F}">
      <dgm:prSet/>
      <dgm:spPr/>
      <dgm:t>
        <a:bodyPr/>
        <a:lstStyle/>
        <a:p>
          <a:endParaRPr lang="en-GB"/>
        </a:p>
      </dgm:t>
    </dgm:pt>
    <dgm:pt modelId="{9A419CF2-5916-49A2-BAA2-C010523855A6}">
      <dgm:prSet phldrT="[Text]"/>
      <dgm:spPr/>
      <dgm:t>
        <a:bodyPr/>
        <a:lstStyle/>
        <a:p>
          <a:endParaRPr lang="en-GB" dirty="0"/>
        </a:p>
      </dgm:t>
    </dgm:pt>
    <dgm:pt modelId="{50FA4BF7-4D0A-4A7D-9B35-D2AFF12C1202}" type="parTrans" cxnId="{823DC880-15B8-4F72-AEEB-69DB117F0317}">
      <dgm:prSet/>
      <dgm:spPr/>
      <dgm:t>
        <a:bodyPr/>
        <a:lstStyle/>
        <a:p>
          <a:endParaRPr lang="en-GB"/>
        </a:p>
      </dgm:t>
    </dgm:pt>
    <dgm:pt modelId="{59045C3A-B6F6-405B-A25D-F6F513278741}" type="sibTrans" cxnId="{823DC880-15B8-4F72-AEEB-69DB117F0317}">
      <dgm:prSet/>
      <dgm:spPr/>
      <dgm:t>
        <a:bodyPr/>
        <a:lstStyle/>
        <a:p>
          <a:endParaRPr lang="en-GB"/>
        </a:p>
      </dgm:t>
    </dgm:pt>
    <dgm:pt modelId="{D2E5C780-0DEF-4E35-926C-D0FCB408D4EC}">
      <dgm:prSet phldrT="[Text]"/>
      <dgm:spPr/>
      <dgm:t>
        <a:bodyPr/>
        <a:lstStyle/>
        <a:p>
          <a:endParaRPr lang="en-GB" dirty="0"/>
        </a:p>
      </dgm:t>
    </dgm:pt>
    <dgm:pt modelId="{8A80C610-ED7B-4E83-890E-E5EABB09133C}" type="parTrans" cxnId="{D1EF9579-D25E-42AC-AA6E-32D9411DBE71}">
      <dgm:prSet/>
      <dgm:spPr/>
      <dgm:t>
        <a:bodyPr/>
        <a:lstStyle/>
        <a:p>
          <a:endParaRPr lang="en-GB"/>
        </a:p>
      </dgm:t>
    </dgm:pt>
    <dgm:pt modelId="{2CF99442-9031-4A65-AE9B-FA0840C15C1E}" type="sibTrans" cxnId="{D1EF9579-D25E-42AC-AA6E-32D9411DBE71}">
      <dgm:prSet/>
      <dgm:spPr/>
      <dgm:t>
        <a:bodyPr/>
        <a:lstStyle/>
        <a:p>
          <a:endParaRPr lang="en-GB"/>
        </a:p>
      </dgm:t>
    </dgm:pt>
    <dgm:pt modelId="{D64FC862-1D05-4D90-A6C7-0232F091A50E}" type="pres">
      <dgm:prSet presAssocID="{48FE32C8-340F-4127-9083-7BAA859F89E7}" presName="linearFlow" presStyleCnt="0">
        <dgm:presLayoutVars>
          <dgm:dir/>
          <dgm:animLvl val="lvl"/>
          <dgm:resizeHandles val="exact"/>
        </dgm:presLayoutVars>
      </dgm:prSet>
      <dgm:spPr/>
    </dgm:pt>
    <dgm:pt modelId="{5BE808CC-D7E7-4764-8E7E-5333E6968BF4}" type="pres">
      <dgm:prSet presAssocID="{54593601-13B4-49CB-98C3-5027E211E729}" presName="composite" presStyleCnt="0"/>
      <dgm:spPr/>
    </dgm:pt>
    <dgm:pt modelId="{8508CAE2-AFD9-4AC9-BB17-64192B9B2A4A}" type="pres">
      <dgm:prSet presAssocID="{54593601-13B4-49CB-98C3-5027E211E729}" presName="parentText" presStyleLbl="alignNode1" presStyleIdx="0" presStyleCnt="3">
        <dgm:presLayoutVars>
          <dgm:chMax val="1"/>
          <dgm:bulletEnabled val="1"/>
        </dgm:presLayoutVars>
      </dgm:prSet>
      <dgm:spPr/>
    </dgm:pt>
    <dgm:pt modelId="{8FE1D04D-EE68-4CDE-A8C1-246D1B2497E2}" type="pres">
      <dgm:prSet presAssocID="{54593601-13B4-49CB-98C3-5027E211E729}" presName="descendantText" presStyleLbl="alignAcc1" presStyleIdx="0" presStyleCnt="3">
        <dgm:presLayoutVars>
          <dgm:bulletEnabled val="1"/>
        </dgm:presLayoutVars>
      </dgm:prSet>
      <dgm:spPr/>
      <dgm:t>
        <a:bodyPr/>
        <a:lstStyle/>
        <a:p>
          <a:endParaRPr lang="en-GB"/>
        </a:p>
      </dgm:t>
    </dgm:pt>
    <dgm:pt modelId="{61AB41E3-20CD-4C7D-B9FA-1055C7B9677D}" type="pres">
      <dgm:prSet presAssocID="{3A2BED07-5905-4ACE-80E3-097FC32BF9AA}" presName="sp" presStyleCnt="0"/>
      <dgm:spPr/>
    </dgm:pt>
    <dgm:pt modelId="{3276A791-CF0B-4D14-9BB8-11CD2E96845E}" type="pres">
      <dgm:prSet presAssocID="{FF1ED167-8705-4718-8156-3604D934C236}" presName="composite" presStyleCnt="0"/>
      <dgm:spPr/>
    </dgm:pt>
    <dgm:pt modelId="{37B04496-19DE-4E89-883A-110D7B15F12B}" type="pres">
      <dgm:prSet presAssocID="{FF1ED167-8705-4718-8156-3604D934C236}" presName="parentText" presStyleLbl="alignNode1" presStyleIdx="1" presStyleCnt="3">
        <dgm:presLayoutVars>
          <dgm:chMax val="1"/>
          <dgm:bulletEnabled val="1"/>
        </dgm:presLayoutVars>
      </dgm:prSet>
      <dgm:spPr/>
    </dgm:pt>
    <dgm:pt modelId="{E1BB187C-22B2-4D98-8E3A-75CC146E2575}" type="pres">
      <dgm:prSet presAssocID="{FF1ED167-8705-4718-8156-3604D934C236}" presName="descendantText" presStyleLbl="alignAcc1" presStyleIdx="1" presStyleCnt="3">
        <dgm:presLayoutVars>
          <dgm:bulletEnabled val="1"/>
        </dgm:presLayoutVars>
      </dgm:prSet>
      <dgm:spPr/>
      <dgm:t>
        <a:bodyPr/>
        <a:lstStyle/>
        <a:p>
          <a:endParaRPr lang="en-GB"/>
        </a:p>
      </dgm:t>
    </dgm:pt>
    <dgm:pt modelId="{24C90572-72A9-4268-B40E-FBCF518100C4}" type="pres">
      <dgm:prSet presAssocID="{9F9485ED-B24E-4334-9BDD-B892757FF09C}" presName="sp" presStyleCnt="0"/>
      <dgm:spPr/>
    </dgm:pt>
    <dgm:pt modelId="{56E6DCAF-5CCB-4D1C-978B-94DD0E5DE9FA}" type="pres">
      <dgm:prSet presAssocID="{00A9CD11-7A3C-4D5C-8C16-C395F13753DA}" presName="composite" presStyleCnt="0"/>
      <dgm:spPr/>
    </dgm:pt>
    <dgm:pt modelId="{DF04D2D0-E841-4A36-B777-273D7A933FFA}" type="pres">
      <dgm:prSet presAssocID="{00A9CD11-7A3C-4D5C-8C16-C395F13753DA}" presName="parentText" presStyleLbl="alignNode1" presStyleIdx="2" presStyleCnt="3">
        <dgm:presLayoutVars>
          <dgm:chMax val="1"/>
          <dgm:bulletEnabled val="1"/>
        </dgm:presLayoutVars>
      </dgm:prSet>
      <dgm:spPr/>
    </dgm:pt>
    <dgm:pt modelId="{8BCF1986-1B37-4474-86F7-7E4D36106ED5}" type="pres">
      <dgm:prSet presAssocID="{00A9CD11-7A3C-4D5C-8C16-C395F13753DA}" presName="descendantText" presStyleLbl="alignAcc1" presStyleIdx="2" presStyleCnt="3">
        <dgm:presLayoutVars>
          <dgm:bulletEnabled val="1"/>
        </dgm:presLayoutVars>
      </dgm:prSet>
      <dgm:spPr/>
      <dgm:t>
        <a:bodyPr/>
        <a:lstStyle/>
        <a:p>
          <a:endParaRPr lang="en-GB"/>
        </a:p>
      </dgm:t>
    </dgm:pt>
  </dgm:ptLst>
  <dgm:cxnLst>
    <dgm:cxn modelId="{F6DA91E2-B0E7-4E8A-BA32-626015D1C823}" type="presOf" srcId="{3C563C54-4615-4C64-BE13-1E44D53849E8}" destId="{8FE1D04D-EE68-4CDE-A8C1-246D1B2497E2}" srcOrd="0" destOrd="0" presId="urn:microsoft.com/office/officeart/2005/8/layout/chevron2"/>
    <dgm:cxn modelId="{7F9D381F-5794-4C78-B919-4B77D55A7AE6}" srcId="{48FE32C8-340F-4127-9083-7BAA859F89E7}" destId="{54593601-13B4-49CB-98C3-5027E211E729}" srcOrd="0" destOrd="0" parTransId="{7220E147-2144-4F0A-9ADE-EC8795CC3ED6}" sibTransId="{3A2BED07-5905-4ACE-80E3-097FC32BF9AA}"/>
    <dgm:cxn modelId="{FA2F9D18-5223-4086-BE35-8E630EB90D4D}" type="presOf" srcId="{9571CD17-AC5C-4ED0-AF01-9F2A411DEE70}" destId="{8FE1D04D-EE68-4CDE-A8C1-246D1B2497E2}" srcOrd="0" destOrd="1" presId="urn:microsoft.com/office/officeart/2005/8/layout/chevron2"/>
    <dgm:cxn modelId="{381C7C75-9532-49D1-89F2-487938C6EEBE}" type="presOf" srcId="{FF1ED167-8705-4718-8156-3604D934C236}" destId="{37B04496-19DE-4E89-883A-110D7B15F12B}" srcOrd="0" destOrd="0" presId="urn:microsoft.com/office/officeart/2005/8/layout/chevron2"/>
    <dgm:cxn modelId="{823DC880-15B8-4F72-AEEB-69DB117F0317}" srcId="{00A9CD11-7A3C-4D5C-8C16-C395F13753DA}" destId="{9A419CF2-5916-49A2-BAA2-C010523855A6}" srcOrd="0" destOrd="0" parTransId="{50FA4BF7-4D0A-4A7D-9B35-D2AFF12C1202}" sibTransId="{59045C3A-B6F6-405B-A25D-F6F513278741}"/>
    <dgm:cxn modelId="{766FB913-8535-4AEA-AC89-2CEDA1CAB4C8}" type="presOf" srcId="{9A419CF2-5916-49A2-BAA2-C010523855A6}" destId="{8BCF1986-1B37-4474-86F7-7E4D36106ED5}" srcOrd="0" destOrd="0" presId="urn:microsoft.com/office/officeart/2005/8/layout/chevron2"/>
    <dgm:cxn modelId="{D1EF9579-D25E-42AC-AA6E-32D9411DBE71}" srcId="{00A9CD11-7A3C-4D5C-8C16-C395F13753DA}" destId="{D2E5C780-0DEF-4E35-926C-D0FCB408D4EC}" srcOrd="1" destOrd="0" parTransId="{8A80C610-ED7B-4E83-890E-E5EABB09133C}" sibTransId="{2CF99442-9031-4A65-AE9B-FA0840C15C1E}"/>
    <dgm:cxn modelId="{A128F4A8-FF76-4F64-AF40-A239A046C71F}" type="presOf" srcId="{54593601-13B4-49CB-98C3-5027E211E729}" destId="{8508CAE2-AFD9-4AC9-BB17-64192B9B2A4A}" srcOrd="0" destOrd="0" presId="urn:microsoft.com/office/officeart/2005/8/layout/chevron2"/>
    <dgm:cxn modelId="{C61DC3C3-5951-42E1-8F31-D0217EEFE01B}" type="presOf" srcId="{48FE32C8-340F-4127-9083-7BAA859F89E7}" destId="{D64FC862-1D05-4D90-A6C7-0232F091A50E}" srcOrd="0" destOrd="0" presId="urn:microsoft.com/office/officeart/2005/8/layout/chevron2"/>
    <dgm:cxn modelId="{B195573E-6FD2-4201-8247-CBAC98BD8EB9}" type="presOf" srcId="{BA808C5D-B717-4574-8451-B3D07F2A8931}" destId="{E1BB187C-22B2-4D98-8E3A-75CC146E2575}" srcOrd="0" destOrd="0" presId="urn:microsoft.com/office/officeart/2005/8/layout/chevron2"/>
    <dgm:cxn modelId="{DE4EB099-C8BA-4DDC-9E58-F3A840B7260F}" srcId="{48FE32C8-340F-4127-9083-7BAA859F89E7}" destId="{00A9CD11-7A3C-4D5C-8C16-C395F13753DA}" srcOrd="2" destOrd="0" parTransId="{D8A36280-743E-42FB-A7D9-09D262F103B8}" sibTransId="{545EA26F-290D-4493-9217-DC11FE1975F1}"/>
    <dgm:cxn modelId="{4579C939-A168-4A4E-82CA-31D5A76B724A}" type="presOf" srcId="{00A9CD11-7A3C-4D5C-8C16-C395F13753DA}" destId="{DF04D2D0-E841-4A36-B777-273D7A933FFA}" srcOrd="0" destOrd="0" presId="urn:microsoft.com/office/officeart/2005/8/layout/chevron2"/>
    <dgm:cxn modelId="{77984B81-B744-48AA-97B0-223369821526}" type="presOf" srcId="{D2E5C780-0DEF-4E35-926C-D0FCB408D4EC}" destId="{8BCF1986-1B37-4474-86F7-7E4D36106ED5}" srcOrd="0" destOrd="1" presId="urn:microsoft.com/office/officeart/2005/8/layout/chevron2"/>
    <dgm:cxn modelId="{9E62C95E-F8DE-4B7D-A9AD-FCABCDABE3BE}" type="presOf" srcId="{3CDB6DDE-D45A-437F-8A59-25F641990756}" destId="{E1BB187C-22B2-4D98-8E3A-75CC146E2575}" srcOrd="0" destOrd="1" presId="urn:microsoft.com/office/officeart/2005/8/layout/chevron2"/>
    <dgm:cxn modelId="{6392C370-62AE-46CA-A13F-9B2FE2C765AD}" srcId="{FF1ED167-8705-4718-8156-3604D934C236}" destId="{3CDB6DDE-D45A-437F-8A59-25F641990756}" srcOrd="1" destOrd="0" parTransId="{0C70A0F2-DAF3-43E0-B8EA-E839A42643F6}" sibTransId="{24B49EC8-8F87-4DBD-A96C-BA6AC5D9927C}"/>
    <dgm:cxn modelId="{8FFC0DED-274A-40E3-A334-8B5CBC4460C9}" srcId="{54593601-13B4-49CB-98C3-5027E211E729}" destId="{9571CD17-AC5C-4ED0-AF01-9F2A411DEE70}" srcOrd="1" destOrd="0" parTransId="{11D537E0-1F73-42D4-A83B-59B90159774E}" sibTransId="{3CD9402D-E101-4C83-A705-A5B835D6A4C0}"/>
    <dgm:cxn modelId="{96685907-B703-4CA4-9138-979CBD06A2EB}" srcId="{54593601-13B4-49CB-98C3-5027E211E729}" destId="{3C563C54-4615-4C64-BE13-1E44D53849E8}" srcOrd="0" destOrd="0" parTransId="{FDCCB103-3EFA-44B0-B26E-05C8D3DF2BBF}" sibTransId="{27512BC7-1330-412C-9588-439637D8A528}"/>
    <dgm:cxn modelId="{94679320-7B41-4B33-8A16-FB617388A06F}" srcId="{48FE32C8-340F-4127-9083-7BAA859F89E7}" destId="{FF1ED167-8705-4718-8156-3604D934C236}" srcOrd="1" destOrd="0" parTransId="{52F55444-F80C-47B6-9C4A-A1A52220ADED}" sibTransId="{9F9485ED-B24E-4334-9BDD-B892757FF09C}"/>
    <dgm:cxn modelId="{B858697C-6C57-40EE-930F-3415ADF5A09C}" srcId="{FF1ED167-8705-4718-8156-3604D934C236}" destId="{BA808C5D-B717-4574-8451-B3D07F2A8931}" srcOrd="0" destOrd="0" parTransId="{7EF59327-D63F-48C3-A01E-56352886285B}" sibTransId="{14426077-11DA-4893-B03B-1CDEBD7F041D}"/>
    <dgm:cxn modelId="{D022BC5F-7FA3-4292-848B-14E085FA5E26}" type="presParOf" srcId="{D64FC862-1D05-4D90-A6C7-0232F091A50E}" destId="{5BE808CC-D7E7-4764-8E7E-5333E6968BF4}" srcOrd="0" destOrd="0" presId="urn:microsoft.com/office/officeart/2005/8/layout/chevron2"/>
    <dgm:cxn modelId="{936B18DD-8396-46AC-961C-8F9F6273242D}" type="presParOf" srcId="{5BE808CC-D7E7-4764-8E7E-5333E6968BF4}" destId="{8508CAE2-AFD9-4AC9-BB17-64192B9B2A4A}" srcOrd="0" destOrd="0" presId="urn:microsoft.com/office/officeart/2005/8/layout/chevron2"/>
    <dgm:cxn modelId="{BE9F5722-8D8B-4297-90A0-1CC887491BBF}" type="presParOf" srcId="{5BE808CC-D7E7-4764-8E7E-5333E6968BF4}" destId="{8FE1D04D-EE68-4CDE-A8C1-246D1B2497E2}" srcOrd="1" destOrd="0" presId="urn:microsoft.com/office/officeart/2005/8/layout/chevron2"/>
    <dgm:cxn modelId="{CA3B3E63-DED9-4FF5-9813-EAD05F4A2F34}" type="presParOf" srcId="{D64FC862-1D05-4D90-A6C7-0232F091A50E}" destId="{61AB41E3-20CD-4C7D-B9FA-1055C7B9677D}" srcOrd="1" destOrd="0" presId="urn:microsoft.com/office/officeart/2005/8/layout/chevron2"/>
    <dgm:cxn modelId="{55D952DB-3CA7-4FEB-871F-A60A23D2309B}" type="presParOf" srcId="{D64FC862-1D05-4D90-A6C7-0232F091A50E}" destId="{3276A791-CF0B-4D14-9BB8-11CD2E96845E}" srcOrd="2" destOrd="0" presId="urn:microsoft.com/office/officeart/2005/8/layout/chevron2"/>
    <dgm:cxn modelId="{F1346629-11C6-4DCC-A67D-3180EDD8F7DC}" type="presParOf" srcId="{3276A791-CF0B-4D14-9BB8-11CD2E96845E}" destId="{37B04496-19DE-4E89-883A-110D7B15F12B}" srcOrd="0" destOrd="0" presId="urn:microsoft.com/office/officeart/2005/8/layout/chevron2"/>
    <dgm:cxn modelId="{D8F08DE0-2449-4417-84C8-5FB72FC0CAAB}" type="presParOf" srcId="{3276A791-CF0B-4D14-9BB8-11CD2E96845E}" destId="{E1BB187C-22B2-4D98-8E3A-75CC146E2575}" srcOrd="1" destOrd="0" presId="urn:microsoft.com/office/officeart/2005/8/layout/chevron2"/>
    <dgm:cxn modelId="{CCA3590F-01FF-4E45-A04F-1CEBFD828FB2}" type="presParOf" srcId="{D64FC862-1D05-4D90-A6C7-0232F091A50E}" destId="{24C90572-72A9-4268-B40E-FBCF518100C4}" srcOrd="3" destOrd="0" presId="urn:microsoft.com/office/officeart/2005/8/layout/chevron2"/>
    <dgm:cxn modelId="{CD5AE45E-D031-414D-8692-0FD63AC1D143}" type="presParOf" srcId="{D64FC862-1D05-4D90-A6C7-0232F091A50E}" destId="{56E6DCAF-5CCB-4D1C-978B-94DD0E5DE9FA}" srcOrd="4" destOrd="0" presId="urn:microsoft.com/office/officeart/2005/8/layout/chevron2"/>
    <dgm:cxn modelId="{AACEAFBE-220B-4913-A179-549A03417BF5}" type="presParOf" srcId="{56E6DCAF-5CCB-4D1C-978B-94DD0E5DE9FA}" destId="{DF04D2D0-E841-4A36-B777-273D7A933FFA}" srcOrd="0" destOrd="0" presId="urn:microsoft.com/office/officeart/2005/8/layout/chevron2"/>
    <dgm:cxn modelId="{04BBDB19-CC53-4EB9-B7EA-0F03824391B9}" type="presParOf" srcId="{56E6DCAF-5CCB-4D1C-978B-94DD0E5DE9FA}" destId="{8BCF1986-1B37-4474-86F7-7E4D36106ED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467A3B1F-FAE0-4432-AE13-B11533F9D77E}" type="doc">
      <dgm:prSet loTypeId="urn:microsoft.com/office/officeart/2005/8/layout/hList6" loCatId="list" qsTypeId="urn:microsoft.com/office/officeart/2005/8/quickstyle/simple1" qsCatId="simple" csTypeId="urn:microsoft.com/office/officeart/2005/8/colors/colorful4" csCatId="colorful" phldr="1"/>
      <dgm:spPr/>
      <dgm:t>
        <a:bodyPr/>
        <a:lstStyle/>
        <a:p>
          <a:endParaRPr lang="en-GB"/>
        </a:p>
      </dgm:t>
    </dgm:pt>
    <dgm:pt modelId="{D87FC6E9-A6E8-4BC5-9579-5FE519C2C795}">
      <dgm:prSet phldrT="[Text]"/>
      <dgm:spPr/>
      <dgm:t>
        <a:bodyPr/>
        <a:lstStyle/>
        <a:p>
          <a:endParaRPr lang="en-GB" dirty="0"/>
        </a:p>
      </dgm:t>
    </dgm:pt>
    <dgm:pt modelId="{21C37945-3152-4AF4-8089-11C412C2FE6B}" type="parTrans" cxnId="{96127988-4B53-4C16-9B09-E7C9C42CFDB8}">
      <dgm:prSet/>
      <dgm:spPr/>
      <dgm:t>
        <a:bodyPr/>
        <a:lstStyle/>
        <a:p>
          <a:endParaRPr lang="en-GB"/>
        </a:p>
      </dgm:t>
    </dgm:pt>
    <dgm:pt modelId="{57B3D1D0-27D9-4154-9285-D73D736268AB}" type="sibTrans" cxnId="{96127988-4B53-4C16-9B09-E7C9C42CFDB8}">
      <dgm:prSet/>
      <dgm:spPr/>
      <dgm:t>
        <a:bodyPr/>
        <a:lstStyle/>
        <a:p>
          <a:endParaRPr lang="en-GB"/>
        </a:p>
      </dgm:t>
    </dgm:pt>
    <dgm:pt modelId="{179258AE-C509-4287-9156-836A4BA4AD2D}">
      <dgm:prSet phldrT="[Text]"/>
      <dgm:spPr/>
      <dgm:t>
        <a:bodyPr/>
        <a:lstStyle/>
        <a:p>
          <a:endParaRPr lang="en-GB" dirty="0"/>
        </a:p>
      </dgm:t>
    </dgm:pt>
    <dgm:pt modelId="{5B8CC361-65AC-4E70-A19E-B075D5A83A08}" type="parTrans" cxnId="{2F089D0B-D664-4618-8772-F1C3406F4BEC}">
      <dgm:prSet/>
      <dgm:spPr/>
      <dgm:t>
        <a:bodyPr/>
        <a:lstStyle/>
        <a:p>
          <a:endParaRPr lang="en-GB"/>
        </a:p>
      </dgm:t>
    </dgm:pt>
    <dgm:pt modelId="{1987ED4B-09DA-47B4-9744-5BA6AA02E237}" type="sibTrans" cxnId="{2F089D0B-D664-4618-8772-F1C3406F4BEC}">
      <dgm:prSet/>
      <dgm:spPr/>
      <dgm:t>
        <a:bodyPr/>
        <a:lstStyle/>
        <a:p>
          <a:endParaRPr lang="en-GB"/>
        </a:p>
      </dgm:t>
    </dgm:pt>
    <dgm:pt modelId="{FE92B5A9-F9CB-4CCB-829D-CE564C185FCE}">
      <dgm:prSet phldrT="[Text]"/>
      <dgm:spPr/>
      <dgm:t>
        <a:bodyPr/>
        <a:lstStyle/>
        <a:p>
          <a:endParaRPr lang="en-GB" dirty="0"/>
        </a:p>
      </dgm:t>
    </dgm:pt>
    <dgm:pt modelId="{363EE780-8368-4742-8298-E387BBC3EDE8}" type="parTrans" cxnId="{8812B719-6B96-4116-9832-7B50C3366241}">
      <dgm:prSet/>
      <dgm:spPr/>
      <dgm:t>
        <a:bodyPr/>
        <a:lstStyle/>
        <a:p>
          <a:endParaRPr lang="en-GB"/>
        </a:p>
      </dgm:t>
    </dgm:pt>
    <dgm:pt modelId="{25A76BFA-79B7-4074-9C1D-42414472370E}" type="sibTrans" cxnId="{8812B719-6B96-4116-9832-7B50C3366241}">
      <dgm:prSet/>
      <dgm:spPr/>
      <dgm:t>
        <a:bodyPr/>
        <a:lstStyle/>
        <a:p>
          <a:endParaRPr lang="en-GB"/>
        </a:p>
      </dgm:t>
    </dgm:pt>
    <dgm:pt modelId="{66C5B5BC-7C41-455E-A717-F0B0BBB3240F}">
      <dgm:prSet phldrT="[Text]"/>
      <dgm:spPr/>
      <dgm:t>
        <a:bodyPr/>
        <a:lstStyle/>
        <a:p>
          <a:endParaRPr lang="en-GB" dirty="0"/>
        </a:p>
      </dgm:t>
    </dgm:pt>
    <dgm:pt modelId="{25574BFD-C6E1-4732-A6E3-67375244B1D0}" type="parTrans" cxnId="{9A188CB9-B6BE-4255-AECE-F5E0FD19D82B}">
      <dgm:prSet/>
      <dgm:spPr/>
      <dgm:t>
        <a:bodyPr/>
        <a:lstStyle/>
        <a:p>
          <a:endParaRPr lang="en-GB"/>
        </a:p>
      </dgm:t>
    </dgm:pt>
    <dgm:pt modelId="{9786B201-A1F4-48D0-903A-F6AA84D13C6B}" type="sibTrans" cxnId="{9A188CB9-B6BE-4255-AECE-F5E0FD19D82B}">
      <dgm:prSet/>
      <dgm:spPr/>
      <dgm:t>
        <a:bodyPr/>
        <a:lstStyle/>
        <a:p>
          <a:endParaRPr lang="en-GB"/>
        </a:p>
      </dgm:t>
    </dgm:pt>
    <dgm:pt modelId="{02EE9B2B-8059-45C7-B7A6-59080D351D1F}">
      <dgm:prSet phldrT="[Text]"/>
      <dgm:spPr/>
      <dgm:t>
        <a:bodyPr/>
        <a:lstStyle/>
        <a:p>
          <a:endParaRPr lang="en-GB" dirty="0"/>
        </a:p>
      </dgm:t>
    </dgm:pt>
    <dgm:pt modelId="{007BC1FB-B7B0-41A5-8107-C9B4594532FB}" type="parTrans" cxnId="{BF744C68-FE38-4853-AFFB-8627083BD21B}">
      <dgm:prSet/>
      <dgm:spPr/>
      <dgm:t>
        <a:bodyPr/>
        <a:lstStyle/>
        <a:p>
          <a:endParaRPr lang="en-GB"/>
        </a:p>
      </dgm:t>
    </dgm:pt>
    <dgm:pt modelId="{05BB92B7-5C0B-42B6-8F7C-A03EA8322838}" type="sibTrans" cxnId="{BF744C68-FE38-4853-AFFB-8627083BD21B}">
      <dgm:prSet/>
      <dgm:spPr/>
      <dgm:t>
        <a:bodyPr/>
        <a:lstStyle/>
        <a:p>
          <a:endParaRPr lang="en-GB"/>
        </a:p>
      </dgm:t>
    </dgm:pt>
    <dgm:pt modelId="{DE6E2691-0002-47D3-97B9-1C083FC8E309}">
      <dgm:prSet phldrT="[Text]"/>
      <dgm:spPr/>
      <dgm:t>
        <a:bodyPr/>
        <a:lstStyle/>
        <a:p>
          <a:endParaRPr lang="en-GB" dirty="0"/>
        </a:p>
      </dgm:t>
    </dgm:pt>
    <dgm:pt modelId="{6C8C1CC4-580C-46B4-A96B-7C0DE598E7B4}" type="parTrans" cxnId="{D4AD099A-ABAA-446A-AFCC-31103FF8CB3A}">
      <dgm:prSet/>
      <dgm:spPr/>
      <dgm:t>
        <a:bodyPr/>
        <a:lstStyle/>
        <a:p>
          <a:endParaRPr lang="en-GB"/>
        </a:p>
      </dgm:t>
    </dgm:pt>
    <dgm:pt modelId="{8870B588-B3FC-48CF-923E-D37D4400518D}" type="sibTrans" cxnId="{D4AD099A-ABAA-446A-AFCC-31103FF8CB3A}">
      <dgm:prSet/>
      <dgm:spPr/>
      <dgm:t>
        <a:bodyPr/>
        <a:lstStyle/>
        <a:p>
          <a:endParaRPr lang="en-GB"/>
        </a:p>
      </dgm:t>
    </dgm:pt>
    <dgm:pt modelId="{D38D7ED2-A1B3-47A3-A521-ED58E5508AF1}">
      <dgm:prSet phldrT="[Text]"/>
      <dgm:spPr/>
      <dgm:t>
        <a:bodyPr/>
        <a:lstStyle/>
        <a:p>
          <a:endParaRPr lang="en-GB" dirty="0"/>
        </a:p>
      </dgm:t>
    </dgm:pt>
    <dgm:pt modelId="{D0E0B090-985B-4E09-90BC-AFD074D32F9C}" type="parTrans" cxnId="{1839E19F-7B56-4FA2-848F-4C2B6F233905}">
      <dgm:prSet/>
      <dgm:spPr/>
      <dgm:t>
        <a:bodyPr/>
        <a:lstStyle/>
        <a:p>
          <a:endParaRPr lang="en-GB"/>
        </a:p>
      </dgm:t>
    </dgm:pt>
    <dgm:pt modelId="{C150A528-723A-47EF-880A-88DD7CEDDC76}" type="sibTrans" cxnId="{1839E19F-7B56-4FA2-848F-4C2B6F233905}">
      <dgm:prSet/>
      <dgm:spPr/>
      <dgm:t>
        <a:bodyPr/>
        <a:lstStyle/>
        <a:p>
          <a:endParaRPr lang="en-GB"/>
        </a:p>
      </dgm:t>
    </dgm:pt>
    <dgm:pt modelId="{38FADC80-ECC0-4131-852D-901A1D2EE2CB}">
      <dgm:prSet phldrT="[Text]"/>
      <dgm:spPr/>
      <dgm:t>
        <a:bodyPr/>
        <a:lstStyle/>
        <a:p>
          <a:endParaRPr lang="en-GB" dirty="0"/>
        </a:p>
      </dgm:t>
    </dgm:pt>
    <dgm:pt modelId="{A545877D-C116-4226-9673-523722C2B922}" type="parTrans" cxnId="{F81749B7-F9FF-4BED-8BAC-F4F516D0F882}">
      <dgm:prSet/>
      <dgm:spPr/>
      <dgm:t>
        <a:bodyPr/>
        <a:lstStyle/>
        <a:p>
          <a:endParaRPr lang="en-GB"/>
        </a:p>
      </dgm:t>
    </dgm:pt>
    <dgm:pt modelId="{C32EF4D0-C3B0-4DED-8358-EF2D261625EB}" type="sibTrans" cxnId="{F81749B7-F9FF-4BED-8BAC-F4F516D0F882}">
      <dgm:prSet/>
      <dgm:spPr/>
      <dgm:t>
        <a:bodyPr/>
        <a:lstStyle/>
        <a:p>
          <a:endParaRPr lang="en-GB"/>
        </a:p>
      </dgm:t>
    </dgm:pt>
    <dgm:pt modelId="{97DDCA9E-24D9-43D4-A125-98401F45E7B6}">
      <dgm:prSet phldrT="[Text]"/>
      <dgm:spPr/>
      <dgm:t>
        <a:bodyPr/>
        <a:lstStyle/>
        <a:p>
          <a:endParaRPr lang="en-GB" dirty="0"/>
        </a:p>
      </dgm:t>
    </dgm:pt>
    <dgm:pt modelId="{5779A477-0428-4A52-98F7-49E8E14CF493}" type="parTrans" cxnId="{AE80B5F9-2985-4E14-B374-9EB88730D638}">
      <dgm:prSet/>
      <dgm:spPr/>
      <dgm:t>
        <a:bodyPr/>
        <a:lstStyle/>
        <a:p>
          <a:endParaRPr lang="en-GB"/>
        </a:p>
      </dgm:t>
    </dgm:pt>
    <dgm:pt modelId="{98F694CF-29E7-4CE7-877D-FBD7AE690F3D}" type="sibTrans" cxnId="{AE80B5F9-2985-4E14-B374-9EB88730D638}">
      <dgm:prSet/>
      <dgm:spPr/>
      <dgm:t>
        <a:bodyPr/>
        <a:lstStyle/>
        <a:p>
          <a:endParaRPr lang="en-GB"/>
        </a:p>
      </dgm:t>
    </dgm:pt>
    <dgm:pt modelId="{E77B468E-2A1A-4956-83A2-5EEAA9D7A265}" type="pres">
      <dgm:prSet presAssocID="{467A3B1F-FAE0-4432-AE13-B11533F9D77E}" presName="Name0" presStyleCnt="0">
        <dgm:presLayoutVars>
          <dgm:dir/>
          <dgm:resizeHandles val="exact"/>
        </dgm:presLayoutVars>
      </dgm:prSet>
      <dgm:spPr/>
    </dgm:pt>
    <dgm:pt modelId="{E4CAC241-BB64-43BD-BD3A-A7DD23256DC3}" type="pres">
      <dgm:prSet presAssocID="{D87FC6E9-A6E8-4BC5-9579-5FE519C2C795}" presName="node" presStyleLbl="node1" presStyleIdx="0" presStyleCnt="3">
        <dgm:presLayoutVars>
          <dgm:bulletEnabled val="1"/>
        </dgm:presLayoutVars>
      </dgm:prSet>
      <dgm:spPr/>
      <dgm:t>
        <a:bodyPr/>
        <a:lstStyle/>
        <a:p>
          <a:endParaRPr lang="en-GB"/>
        </a:p>
      </dgm:t>
    </dgm:pt>
    <dgm:pt modelId="{F2F6CDCE-8953-420F-8FDD-B5FF8426C434}" type="pres">
      <dgm:prSet presAssocID="{57B3D1D0-27D9-4154-9285-D73D736268AB}" presName="sibTrans" presStyleCnt="0"/>
      <dgm:spPr/>
    </dgm:pt>
    <dgm:pt modelId="{39BF42C0-0D9B-4D8F-8281-02D516DBC6EB}" type="pres">
      <dgm:prSet presAssocID="{66C5B5BC-7C41-455E-A717-F0B0BBB3240F}" presName="node" presStyleLbl="node1" presStyleIdx="1" presStyleCnt="3">
        <dgm:presLayoutVars>
          <dgm:bulletEnabled val="1"/>
        </dgm:presLayoutVars>
      </dgm:prSet>
      <dgm:spPr/>
      <dgm:t>
        <a:bodyPr/>
        <a:lstStyle/>
        <a:p>
          <a:endParaRPr lang="en-GB"/>
        </a:p>
      </dgm:t>
    </dgm:pt>
    <dgm:pt modelId="{E573DA10-673F-406F-A1F0-320F4E7BE47F}" type="pres">
      <dgm:prSet presAssocID="{9786B201-A1F4-48D0-903A-F6AA84D13C6B}" presName="sibTrans" presStyleCnt="0"/>
      <dgm:spPr/>
    </dgm:pt>
    <dgm:pt modelId="{20A7EDC3-A1D0-4A3E-B62C-94F6F77362F5}" type="pres">
      <dgm:prSet presAssocID="{D38D7ED2-A1B3-47A3-A521-ED58E5508AF1}" presName="node" presStyleLbl="node1" presStyleIdx="2" presStyleCnt="3">
        <dgm:presLayoutVars>
          <dgm:bulletEnabled val="1"/>
        </dgm:presLayoutVars>
      </dgm:prSet>
      <dgm:spPr/>
      <dgm:t>
        <a:bodyPr/>
        <a:lstStyle/>
        <a:p>
          <a:endParaRPr lang="en-GB"/>
        </a:p>
      </dgm:t>
    </dgm:pt>
  </dgm:ptLst>
  <dgm:cxnLst>
    <dgm:cxn modelId="{5C0A0F7D-F092-4E90-A27B-EB3F75DB29E0}" type="presOf" srcId="{DE6E2691-0002-47D3-97B9-1C083FC8E309}" destId="{39BF42C0-0D9B-4D8F-8281-02D516DBC6EB}" srcOrd="0" destOrd="2" presId="urn:microsoft.com/office/officeart/2005/8/layout/hList6"/>
    <dgm:cxn modelId="{1839E19F-7B56-4FA2-848F-4C2B6F233905}" srcId="{467A3B1F-FAE0-4432-AE13-B11533F9D77E}" destId="{D38D7ED2-A1B3-47A3-A521-ED58E5508AF1}" srcOrd="2" destOrd="0" parTransId="{D0E0B090-985B-4E09-90BC-AFD074D32F9C}" sibTransId="{C150A528-723A-47EF-880A-88DD7CEDDC76}"/>
    <dgm:cxn modelId="{BF744C68-FE38-4853-AFFB-8627083BD21B}" srcId="{66C5B5BC-7C41-455E-A717-F0B0BBB3240F}" destId="{02EE9B2B-8059-45C7-B7A6-59080D351D1F}" srcOrd="0" destOrd="0" parTransId="{007BC1FB-B7B0-41A5-8107-C9B4594532FB}" sibTransId="{05BB92B7-5C0B-42B6-8F7C-A03EA8322838}"/>
    <dgm:cxn modelId="{96127988-4B53-4C16-9B09-E7C9C42CFDB8}" srcId="{467A3B1F-FAE0-4432-AE13-B11533F9D77E}" destId="{D87FC6E9-A6E8-4BC5-9579-5FE519C2C795}" srcOrd="0" destOrd="0" parTransId="{21C37945-3152-4AF4-8089-11C412C2FE6B}" sibTransId="{57B3D1D0-27D9-4154-9285-D73D736268AB}"/>
    <dgm:cxn modelId="{9A188CB9-B6BE-4255-AECE-F5E0FD19D82B}" srcId="{467A3B1F-FAE0-4432-AE13-B11533F9D77E}" destId="{66C5B5BC-7C41-455E-A717-F0B0BBB3240F}" srcOrd="1" destOrd="0" parTransId="{25574BFD-C6E1-4732-A6E3-67375244B1D0}" sibTransId="{9786B201-A1F4-48D0-903A-F6AA84D13C6B}"/>
    <dgm:cxn modelId="{38F5EC2B-9363-4387-B2E8-5831B8677082}" type="presOf" srcId="{D87FC6E9-A6E8-4BC5-9579-5FE519C2C795}" destId="{E4CAC241-BB64-43BD-BD3A-A7DD23256DC3}" srcOrd="0" destOrd="0" presId="urn:microsoft.com/office/officeart/2005/8/layout/hList6"/>
    <dgm:cxn modelId="{8812B719-6B96-4116-9832-7B50C3366241}" srcId="{D87FC6E9-A6E8-4BC5-9579-5FE519C2C795}" destId="{FE92B5A9-F9CB-4CCB-829D-CE564C185FCE}" srcOrd="1" destOrd="0" parTransId="{363EE780-8368-4742-8298-E387BBC3EDE8}" sibTransId="{25A76BFA-79B7-4074-9C1D-42414472370E}"/>
    <dgm:cxn modelId="{36BC221A-5CC6-442E-BFD3-DB70066667B5}" type="presOf" srcId="{66C5B5BC-7C41-455E-A717-F0B0BBB3240F}" destId="{39BF42C0-0D9B-4D8F-8281-02D516DBC6EB}" srcOrd="0" destOrd="0" presId="urn:microsoft.com/office/officeart/2005/8/layout/hList6"/>
    <dgm:cxn modelId="{02894469-0B07-40EB-816E-FF9D89A3CFC0}" type="presOf" srcId="{02EE9B2B-8059-45C7-B7A6-59080D351D1F}" destId="{39BF42C0-0D9B-4D8F-8281-02D516DBC6EB}" srcOrd="0" destOrd="1" presId="urn:microsoft.com/office/officeart/2005/8/layout/hList6"/>
    <dgm:cxn modelId="{B2D261CC-C343-4983-AD4D-7E5828F0DDEB}" type="presOf" srcId="{38FADC80-ECC0-4131-852D-901A1D2EE2CB}" destId="{20A7EDC3-A1D0-4A3E-B62C-94F6F77362F5}" srcOrd="0" destOrd="1" presId="urn:microsoft.com/office/officeart/2005/8/layout/hList6"/>
    <dgm:cxn modelId="{0246FEBB-993C-43E8-A57C-89003684CDDE}" type="presOf" srcId="{D38D7ED2-A1B3-47A3-A521-ED58E5508AF1}" destId="{20A7EDC3-A1D0-4A3E-B62C-94F6F77362F5}" srcOrd="0" destOrd="0" presId="urn:microsoft.com/office/officeart/2005/8/layout/hList6"/>
    <dgm:cxn modelId="{D4AD099A-ABAA-446A-AFCC-31103FF8CB3A}" srcId="{66C5B5BC-7C41-455E-A717-F0B0BBB3240F}" destId="{DE6E2691-0002-47D3-97B9-1C083FC8E309}" srcOrd="1" destOrd="0" parTransId="{6C8C1CC4-580C-46B4-A96B-7C0DE598E7B4}" sibTransId="{8870B588-B3FC-48CF-923E-D37D4400518D}"/>
    <dgm:cxn modelId="{240A18F6-7DCE-43CB-A32D-4EF306A60700}" type="presOf" srcId="{FE92B5A9-F9CB-4CCB-829D-CE564C185FCE}" destId="{E4CAC241-BB64-43BD-BD3A-A7DD23256DC3}" srcOrd="0" destOrd="2" presId="urn:microsoft.com/office/officeart/2005/8/layout/hList6"/>
    <dgm:cxn modelId="{F81749B7-F9FF-4BED-8BAC-F4F516D0F882}" srcId="{D38D7ED2-A1B3-47A3-A521-ED58E5508AF1}" destId="{38FADC80-ECC0-4131-852D-901A1D2EE2CB}" srcOrd="0" destOrd="0" parTransId="{A545877D-C116-4226-9673-523722C2B922}" sibTransId="{C32EF4D0-C3B0-4DED-8358-EF2D261625EB}"/>
    <dgm:cxn modelId="{315D4F2B-CBAF-4075-8846-67A3732AA451}" type="presOf" srcId="{97DDCA9E-24D9-43D4-A125-98401F45E7B6}" destId="{20A7EDC3-A1D0-4A3E-B62C-94F6F77362F5}" srcOrd="0" destOrd="2" presId="urn:microsoft.com/office/officeart/2005/8/layout/hList6"/>
    <dgm:cxn modelId="{AE80B5F9-2985-4E14-B374-9EB88730D638}" srcId="{D38D7ED2-A1B3-47A3-A521-ED58E5508AF1}" destId="{97DDCA9E-24D9-43D4-A125-98401F45E7B6}" srcOrd="1" destOrd="0" parTransId="{5779A477-0428-4A52-98F7-49E8E14CF493}" sibTransId="{98F694CF-29E7-4CE7-877D-FBD7AE690F3D}"/>
    <dgm:cxn modelId="{421F8541-0EAD-4827-B7F2-06517053F187}" type="presOf" srcId="{467A3B1F-FAE0-4432-AE13-B11533F9D77E}" destId="{E77B468E-2A1A-4956-83A2-5EEAA9D7A265}" srcOrd="0" destOrd="0" presId="urn:microsoft.com/office/officeart/2005/8/layout/hList6"/>
    <dgm:cxn modelId="{2F089D0B-D664-4618-8772-F1C3406F4BEC}" srcId="{D87FC6E9-A6E8-4BC5-9579-5FE519C2C795}" destId="{179258AE-C509-4287-9156-836A4BA4AD2D}" srcOrd="0" destOrd="0" parTransId="{5B8CC361-65AC-4E70-A19E-B075D5A83A08}" sibTransId="{1987ED4B-09DA-47B4-9744-5BA6AA02E237}"/>
    <dgm:cxn modelId="{F32FFC41-ACD9-4451-B42B-CCADA9848243}" type="presOf" srcId="{179258AE-C509-4287-9156-836A4BA4AD2D}" destId="{E4CAC241-BB64-43BD-BD3A-A7DD23256DC3}" srcOrd="0" destOrd="1" presId="urn:microsoft.com/office/officeart/2005/8/layout/hList6"/>
    <dgm:cxn modelId="{3939B640-63B8-459B-9FCB-E92BD97E4C0D}" type="presParOf" srcId="{E77B468E-2A1A-4956-83A2-5EEAA9D7A265}" destId="{E4CAC241-BB64-43BD-BD3A-A7DD23256DC3}" srcOrd="0" destOrd="0" presId="urn:microsoft.com/office/officeart/2005/8/layout/hList6"/>
    <dgm:cxn modelId="{823396A6-DE4E-4F31-A02B-E419C635CCC9}" type="presParOf" srcId="{E77B468E-2A1A-4956-83A2-5EEAA9D7A265}" destId="{F2F6CDCE-8953-420F-8FDD-B5FF8426C434}" srcOrd="1" destOrd="0" presId="urn:microsoft.com/office/officeart/2005/8/layout/hList6"/>
    <dgm:cxn modelId="{D47CE71B-A64A-43D3-BC41-CC5D9A6B7DE6}" type="presParOf" srcId="{E77B468E-2A1A-4956-83A2-5EEAA9D7A265}" destId="{39BF42C0-0D9B-4D8F-8281-02D516DBC6EB}" srcOrd="2" destOrd="0" presId="urn:microsoft.com/office/officeart/2005/8/layout/hList6"/>
    <dgm:cxn modelId="{AEB61238-2637-4FE2-8268-DC39E36C309B}" type="presParOf" srcId="{E77B468E-2A1A-4956-83A2-5EEAA9D7A265}" destId="{E573DA10-673F-406F-A1F0-320F4E7BE47F}" srcOrd="3" destOrd="0" presId="urn:microsoft.com/office/officeart/2005/8/layout/hList6"/>
    <dgm:cxn modelId="{F8C228D3-850F-4272-A915-A644D0A11711}" type="presParOf" srcId="{E77B468E-2A1A-4956-83A2-5EEAA9D7A265}" destId="{20A7EDC3-A1D0-4A3E-B62C-94F6F77362F5}"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7D81A25-FC11-46BA-84D2-B6821EC62E6F}" type="doc">
      <dgm:prSet loTypeId="urn:diagrams.loki3.com/VaryingWidthList" loCatId="list" qsTypeId="urn:microsoft.com/office/officeart/2005/8/quickstyle/simple1" qsCatId="simple" csTypeId="urn:microsoft.com/office/officeart/2005/8/colors/colorful2" csCatId="colorful" phldr="1"/>
      <dgm:spPr/>
    </dgm:pt>
    <dgm:pt modelId="{204E86A9-A780-46FF-BFAF-BEBDAA1FA969}">
      <dgm:prSet phldrT="[Text]"/>
      <dgm:spPr/>
      <dgm:t>
        <a:bodyPr/>
        <a:lstStyle/>
        <a:p>
          <a:endParaRPr lang="en-GB" dirty="0"/>
        </a:p>
      </dgm:t>
    </dgm:pt>
    <dgm:pt modelId="{9622646B-1DF0-4478-9BEA-CF05039D785B}" type="parTrans" cxnId="{CB7CDEE5-40EF-497A-8124-3762B1394D96}">
      <dgm:prSet/>
      <dgm:spPr/>
      <dgm:t>
        <a:bodyPr/>
        <a:lstStyle/>
        <a:p>
          <a:endParaRPr lang="en-GB"/>
        </a:p>
      </dgm:t>
    </dgm:pt>
    <dgm:pt modelId="{F3F57C05-E8CD-43A6-8E9D-0E1638E2F627}" type="sibTrans" cxnId="{CB7CDEE5-40EF-497A-8124-3762B1394D96}">
      <dgm:prSet/>
      <dgm:spPr/>
      <dgm:t>
        <a:bodyPr/>
        <a:lstStyle/>
        <a:p>
          <a:endParaRPr lang="en-GB"/>
        </a:p>
      </dgm:t>
    </dgm:pt>
    <dgm:pt modelId="{74AAB437-4E2E-44A5-B285-5AF6636B72C0}">
      <dgm:prSet phldrT="[Text]"/>
      <dgm:spPr/>
      <dgm:t>
        <a:bodyPr/>
        <a:lstStyle/>
        <a:p>
          <a:endParaRPr lang="en-GB" dirty="0"/>
        </a:p>
      </dgm:t>
    </dgm:pt>
    <dgm:pt modelId="{70D66AD6-6591-4B36-B114-5F82680122CF}" type="parTrans" cxnId="{152C62E0-2E01-43EA-B3D1-C2029B86773D}">
      <dgm:prSet/>
      <dgm:spPr/>
      <dgm:t>
        <a:bodyPr/>
        <a:lstStyle/>
        <a:p>
          <a:endParaRPr lang="en-GB"/>
        </a:p>
      </dgm:t>
    </dgm:pt>
    <dgm:pt modelId="{E4E998F6-EFE1-40E8-9F87-509151CC35B4}" type="sibTrans" cxnId="{152C62E0-2E01-43EA-B3D1-C2029B86773D}">
      <dgm:prSet/>
      <dgm:spPr/>
      <dgm:t>
        <a:bodyPr/>
        <a:lstStyle/>
        <a:p>
          <a:endParaRPr lang="en-GB"/>
        </a:p>
      </dgm:t>
    </dgm:pt>
    <dgm:pt modelId="{527E3C76-1975-48CF-8773-D3F866EB309F}">
      <dgm:prSet phldrT="[Text]"/>
      <dgm:spPr/>
      <dgm:t>
        <a:bodyPr/>
        <a:lstStyle/>
        <a:p>
          <a:endParaRPr lang="en-GB" dirty="0"/>
        </a:p>
      </dgm:t>
    </dgm:pt>
    <dgm:pt modelId="{42CCBFA2-C9EE-43D4-A59F-9B8BEC3FFF8D}" type="parTrans" cxnId="{77803657-D37C-4EFB-BFCD-6079BAF2042D}">
      <dgm:prSet/>
      <dgm:spPr/>
      <dgm:t>
        <a:bodyPr/>
        <a:lstStyle/>
        <a:p>
          <a:endParaRPr lang="en-GB"/>
        </a:p>
      </dgm:t>
    </dgm:pt>
    <dgm:pt modelId="{A17FA3F4-81C8-4337-9B64-473FB4C54257}" type="sibTrans" cxnId="{77803657-D37C-4EFB-BFCD-6079BAF2042D}">
      <dgm:prSet/>
      <dgm:spPr/>
      <dgm:t>
        <a:bodyPr/>
        <a:lstStyle/>
        <a:p>
          <a:endParaRPr lang="en-GB"/>
        </a:p>
      </dgm:t>
    </dgm:pt>
    <dgm:pt modelId="{5EB35323-EDFD-40CD-A98D-C4E2450C8806}" type="pres">
      <dgm:prSet presAssocID="{27D81A25-FC11-46BA-84D2-B6821EC62E6F}" presName="Name0" presStyleCnt="0">
        <dgm:presLayoutVars>
          <dgm:resizeHandles/>
        </dgm:presLayoutVars>
      </dgm:prSet>
      <dgm:spPr/>
    </dgm:pt>
    <dgm:pt modelId="{888EF9BA-45C5-410E-89DD-919AD30415E1}" type="pres">
      <dgm:prSet presAssocID="{204E86A9-A780-46FF-BFAF-BEBDAA1FA969}" presName="text" presStyleLbl="node1" presStyleIdx="0" presStyleCnt="3">
        <dgm:presLayoutVars>
          <dgm:bulletEnabled val="1"/>
        </dgm:presLayoutVars>
      </dgm:prSet>
      <dgm:spPr/>
      <dgm:t>
        <a:bodyPr/>
        <a:lstStyle/>
        <a:p>
          <a:endParaRPr lang="en-GB"/>
        </a:p>
      </dgm:t>
    </dgm:pt>
    <dgm:pt modelId="{C5CF9B57-1C9E-4CB0-87E2-138DD4B20919}" type="pres">
      <dgm:prSet presAssocID="{F3F57C05-E8CD-43A6-8E9D-0E1638E2F627}" presName="space" presStyleCnt="0"/>
      <dgm:spPr/>
    </dgm:pt>
    <dgm:pt modelId="{D97DBB7F-F677-4FB8-8381-C9988C9084E1}" type="pres">
      <dgm:prSet presAssocID="{74AAB437-4E2E-44A5-B285-5AF6636B72C0}" presName="text" presStyleLbl="node1" presStyleIdx="1" presStyleCnt="3">
        <dgm:presLayoutVars>
          <dgm:bulletEnabled val="1"/>
        </dgm:presLayoutVars>
      </dgm:prSet>
      <dgm:spPr/>
      <dgm:t>
        <a:bodyPr/>
        <a:lstStyle/>
        <a:p>
          <a:endParaRPr lang="en-GB"/>
        </a:p>
      </dgm:t>
    </dgm:pt>
    <dgm:pt modelId="{DC072016-733F-4BFB-B837-238089C3D8EF}" type="pres">
      <dgm:prSet presAssocID="{E4E998F6-EFE1-40E8-9F87-509151CC35B4}" presName="space" presStyleCnt="0"/>
      <dgm:spPr/>
    </dgm:pt>
    <dgm:pt modelId="{807CB98A-F0FC-4D51-9895-37EE8CA53B16}" type="pres">
      <dgm:prSet presAssocID="{527E3C76-1975-48CF-8773-D3F866EB309F}" presName="text" presStyleLbl="node1" presStyleIdx="2" presStyleCnt="3">
        <dgm:presLayoutVars>
          <dgm:bulletEnabled val="1"/>
        </dgm:presLayoutVars>
      </dgm:prSet>
      <dgm:spPr/>
      <dgm:t>
        <a:bodyPr/>
        <a:lstStyle/>
        <a:p>
          <a:endParaRPr lang="en-GB"/>
        </a:p>
      </dgm:t>
    </dgm:pt>
  </dgm:ptLst>
  <dgm:cxnLst>
    <dgm:cxn modelId="{CB7CDEE5-40EF-497A-8124-3762B1394D96}" srcId="{27D81A25-FC11-46BA-84D2-B6821EC62E6F}" destId="{204E86A9-A780-46FF-BFAF-BEBDAA1FA969}" srcOrd="0" destOrd="0" parTransId="{9622646B-1DF0-4478-9BEA-CF05039D785B}" sibTransId="{F3F57C05-E8CD-43A6-8E9D-0E1638E2F627}"/>
    <dgm:cxn modelId="{783AC473-61F9-4A0D-95B9-31005E0493A7}" type="presOf" srcId="{204E86A9-A780-46FF-BFAF-BEBDAA1FA969}" destId="{888EF9BA-45C5-410E-89DD-919AD30415E1}" srcOrd="0" destOrd="0" presId="urn:diagrams.loki3.com/VaryingWidthList"/>
    <dgm:cxn modelId="{F3D2665D-65C7-4F8E-A83E-A61C35F8ED4B}" type="presOf" srcId="{74AAB437-4E2E-44A5-B285-5AF6636B72C0}" destId="{D97DBB7F-F677-4FB8-8381-C9988C9084E1}" srcOrd="0" destOrd="0" presId="urn:diagrams.loki3.com/VaryingWidthList"/>
    <dgm:cxn modelId="{B54545AB-AB89-482A-ABCB-D5315B3CFC54}" type="presOf" srcId="{27D81A25-FC11-46BA-84D2-B6821EC62E6F}" destId="{5EB35323-EDFD-40CD-A98D-C4E2450C8806}" srcOrd="0" destOrd="0" presId="urn:diagrams.loki3.com/VaryingWidthList"/>
    <dgm:cxn modelId="{152C62E0-2E01-43EA-B3D1-C2029B86773D}" srcId="{27D81A25-FC11-46BA-84D2-B6821EC62E6F}" destId="{74AAB437-4E2E-44A5-B285-5AF6636B72C0}" srcOrd="1" destOrd="0" parTransId="{70D66AD6-6591-4B36-B114-5F82680122CF}" sibTransId="{E4E998F6-EFE1-40E8-9F87-509151CC35B4}"/>
    <dgm:cxn modelId="{9BAC36A4-935A-4BF2-AFA1-5C1CB30D2AD3}" type="presOf" srcId="{527E3C76-1975-48CF-8773-D3F866EB309F}" destId="{807CB98A-F0FC-4D51-9895-37EE8CA53B16}" srcOrd="0" destOrd="0" presId="urn:diagrams.loki3.com/VaryingWidthList"/>
    <dgm:cxn modelId="{77803657-D37C-4EFB-BFCD-6079BAF2042D}" srcId="{27D81A25-FC11-46BA-84D2-B6821EC62E6F}" destId="{527E3C76-1975-48CF-8773-D3F866EB309F}" srcOrd="2" destOrd="0" parTransId="{42CCBFA2-C9EE-43D4-A59F-9B8BEC3FFF8D}" sibTransId="{A17FA3F4-81C8-4337-9B64-473FB4C54257}"/>
    <dgm:cxn modelId="{820B371B-6994-4440-A588-F9FE792A6B18}" type="presParOf" srcId="{5EB35323-EDFD-40CD-A98D-C4E2450C8806}" destId="{888EF9BA-45C5-410E-89DD-919AD30415E1}" srcOrd="0" destOrd="0" presId="urn:diagrams.loki3.com/VaryingWidthList"/>
    <dgm:cxn modelId="{8D3F2B55-8C71-40ED-9AE8-36E8C536C2C8}" type="presParOf" srcId="{5EB35323-EDFD-40CD-A98D-C4E2450C8806}" destId="{C5CF9B57-1C9E-4CB0-87E2-138DD4B20919}" srcOrd="1" destOrd="0" presId="urn:diagrams.loki3.com/VaryingWidthList"/>
    <dgm:cxn modelId="{FABD975E-4597-4C13-9CA7-CAC37E4BFF97}" type="presParOf" srcId="{5EB35323-EDFD-40CD-A98D-C4E2450C8806}" destId="{D97DBB7F-F677-4FB8-8381-C9988C9084E1}" srcOrd="2" destOrd="0" presId="urn:diagrams.loki3.com/VaryingWidthList"/>
    <dgm:cxn modelId="{A353A2A9-03C5-46FA-9443-35051A9E8540}" type="presParOf" srcId="{5EB35323-EDFD-40CD-A98D-C4E2450C8806}" destId="{DC072016-733F-4BFB-B837-238089C3D8EF}" srcOrd="3" destOrd="0" presId="urn:diagrams.loki3.com/VaryingWidthList"/>
    <dgm:cxn modelId="{54DD13F1-0A16-4F54-A166-EBFEE7B890D4}" type="presParOf" srcId="{5EB35323-EDFD-40CD-A98D-C4E2450C8806}" destId="{807CB98A-F0FC-4D51-9895-37EE8CA53B16}" srcOrd="4" destOrd="0" presId="urn:diagrams.loki3.com/VaryingWidth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DE99AADE-30C8-4420-B58B-C7368586D6BB}"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GB"/>
        </a:p>
      </dgm:t>
    </dgm:pt>
    <dgm:pt modelId="{62D3D0CA-AAA1-48B0-9EF2-7A98E3CC1EC4}">
      <dgm:prSet phldrT="[Text]"/>
      <dgm:spPr/>
      <dgm:t>
        <a:bodyPr/>
        <a:lstStyle/>
        <a:p>
          <a:r>
            <a:rPr lang="en-GB" dirty="0" smtClean="0"/>
            <a:t>If A, </a:t>
          </a:r>
        </a:p>
        <a:p>
          <a:r>
            <a:rPr lang="en-GB" dirty="0" smtClean="0"/>
            <a:t>Then B</a:t>
          </a:r>
          <a:endParaRPr lang="en-GB" dirty="0"/>
        </a:p>
      </dgm:t>
    </dgm:pt>
    <dgm:pt modelId="{FB9A44D4-A6F6-442F-8671-B72212579E85}" type="parTrans" cxnId="{E4418057-EB2F-4EE8-884C-4E66C503FE1E}">
      <dgm:prSet/>
      <dgm:spPr/>
      <dgm:t>
        <a:bodyPr/>
        <a:lstStyle/>
        <a:p>
          <a:endParaRPr lang="en-GB"/>
        </a:p>
      </dgm:t>
    </dgm:pt>
    <dgm:pt modelId="{9EF81EFC-B5AD-4FF6-AD90-21FD42B340BE}" type="sibTrans" cxnId="{E4418057-EB2F-4EE8-884C-4E66C503FE1E}">
      <dgm:prSet/>
      <dgm:spPr/>
      <dgm:t>
        <a:bodyPr/>
        <a:lstStyle/>
        <a:p>
          <a:endParaRPr lang="en-GB"/>
        </a:p>
      </dgm:t>
    </dgm:pt>
    <dgm:pt modelId="{7C122272-6440-422E-B100-1FC3BD4E6E4A}">
      <dgm:prSet phldrT="[Text]"/>
      <dgm:spPr/>
      <dgm:t>
        <a:bodyPr/>
        <a:lstStyle/>
        <a:p>
          <a:r>
            <a:rPr lang="en-GB" dirty="0" smtClean="0"/>
            <a:t>If B, </a:t>
          </a:r>
        </a:p>
        <a:p>
          <a:r>
            <a:rPr lang="en-GB" dirty="0" smtClean="0"/>
            <a:t>Then C</a:t>
          </a:r>
          <a:endParaRPr lang="en-GB" dirty="0"/>
        </a:p>
      </dgm:t>
    </dgm:pt>
    <dgm:pt modelId="{85D1CB6E-3FFC-4995-8EB5-D076044A9943}" type="parTrans" cxnId="{C079B100-7FA1-4226-818F-CC5245A634E9}">
      <dgm:prSet/>
      <dgm:spPr/>
      <dgm:t>
        <a:bodyPr/>
        <a:lstStyle/>
        <a:p>
          <a:endParaRPr lang="en-GB"/>
        </a:p>
      </dgm:t>
    </dgm:pt>
    <dgm:pt modelId="{627D7459-6C04-42BE-85E9-7B221E5D3D7B}" type="sibTrans" cxnId="{C079B100-7FA1-4226-818F-CC5245A634E9}">
      <dgm:prSet/>
      <dgm:spPr/>
      <dgm:t>
        <a:bodyPr/>
        <a:lstStyle/>
        <a:p>
          <a:endParaRPr lang="en-GB"/>
        </a:p>
      </dgm:t>
    </dgm:pt>
    <dgm:pt modelId="{CC2378C0-A67C-4BF7-ABFF-E777DB294A59}">
      <dgm:prSet phldrT="[Text]"/>
      <dgm:spPr/>
      <dgm:t>
        <a:bodyPr/>
        <a:lstStyle/>
        <a:p>
          <a:r>
            <a:rPr lang="en-GB" dirty="0" smtClean="0"/>
            <a:t>If A, </a:t>
          </a:r>
        </a:p>
        <a:p>
          <a:r>
            <a:rPr lang="en-GB" dirty="0" smtClean="0"/>
            <a:t>Then C</a:t>
          </a:r>
          <a:endParaRPr lang="en-GB" dirty="0"/>
        </a:p>
      </dgm:t>
    </dgm:pt>
    <dgm:pt modelId="{1D264E38-821C-4025-8E70-34FD1EAF361E}" type="parTrans" cxnId="{60B42395-68C4-46AE-B34A-0C2433781703}">
      <dgm:prSet/>
      <dgm:spPr/>
      <dgm:t>
        <a:bodyPr/>
        <a:lstStyle/>
        <a:p>
          <a:endParaRPr lang="en-GB"/>
        </a:p>
      </dgm:t>
    </dgm:pt>
    <dgm:pt modelId="{19C158A8-113F-4F77-AE0E-24B17CEE10B2}" type="sibTrans" cxnId="{60B42395-68C4-46AE-B34A-0C2433781703}">
      <dgm:prSet/>
      <dgm:spPr/>
      <dgm:t>
        <a:bodyPr/>
        <a:lstStyle/>
        <a:p>
          <a:endParaRPr lang="en-GB"/>
        </a:p>
      </dgm:t>
    </dgm:pt>
    <dgm:pt modelId="{5766188B-1D2A-492B-BE82-E7650D0575B0}" type="pres">
      <dgm:prSet presAssocID="{DE99AADE-30C8-4420-B58B-C7368586D6BB}" presName="outerComposite" presStyleCnt="0">
        <dgm:presLayoutVars>
          <dgm:chMax val="5"/>
          <dgm:dir/>
          <dgm:resizeHandles val="exact"/>
        </dgm:presLayoutVars>
      </dgm:prSet>
      <dgm:spPr/>
    </dgm:pt>
    <dgm:pt modelId="{B988F72C-921D-4E4E-BB34-273E9B33C9AF}" type="pres">
      <dgm:prSet presAssocID="{DE99AADE-30C8-4420-B58B-C7368586D6BB}" presName="dummyMaxCanvas" presStyleCnt="0">
        <dgm:presLayoutVars/>
      </dgm:prSet>
      <dgm:spPr/>
    </dgm:pt>
    <dgm:pt modelId="{D6DDB2CE-070F-4A7D-AE2B-2AEC9319BD1A}" type="pres">
      <dgm:prSet presAssocID="{DE99AADE-30C8-4420-B58B-C7368586D6BB}" presName="ThreeNodes_1" presStyleLbl="node1" presStyleIdx="0" presStyleCnt="3">
        <dgm:presLayoutVars>
          <dgm:bulletEnabled val="1"/>
        </dgm:presLayoutVars>
      </dgm:prSet>
      <dgm:spPr/>
      <dgm:t>
        <a:bodyPr/>
        <a:lstStyle/>
        <a:p>
          <a:endParaRPr lang="en-GB"/>
        </a:p>
      </dgm:t>
    </dgm:pt>
    <dgm:pt modelId="{034036AF-6EA0-461B-8827-B3B07FF32D9F}" type="pres">
      <dgm:prSet presAssocID="{DE99AADE-30C8-4420-B58B-C7368586D6BB}" presName="ThreeNodes_2" presStyleLbl="node1" presStyleIdx="1" presStyleCnt="3">
        <dgm:presLayoutVars>
          <dgm:bulletEnabled val="1"/>
        </dgm:presLayoutVars>
      </dgm:prSet>
      <dgm:spPr/>
    </dgm:pt>
    <dgm:pt modelId="{95112032-4100-4FBE-9237-AE4FFCF28AD3}" type="pres">
      <dgm:prSet presAssocID="{DE99AADE-30C8-4420-B58B-C7368586D6BB}" presName="ThreeNodes_3" presStyleLbl="node1" presStyleIdx="2" presStyleCnt="3">
        <dgm:presLayoutVars>
          <dgm:bulletEnabled val="1"/>
        </dgm:presLayoutVars>
      </dgm:prSet>
      <dgm:spPr/>
    </dgm:pt>
    <dgm:pt modelId="{54A291CA-DDB9-49BC-9150-7B823A1DCEAA}" type="pres">
      <dgm:prSet presAssocID="{DE99AADE-30C8-4420-B58B-C7368586D6BB}" presName="ThreeConn_1-2" presStyleLbl="fgAccFollowNode1" presStyleIdx="0" presStyleCnt="2">
        <dgm:presLayoutVars>
          <dgm:bulletEnabled val="1"/>
        </dgm:presLayoutVars>
      </dgm:prSet>
      <dgm:spPr/>
    </dgm:pt>
    <dgm:pt modelId="{3F7869B2-3EA6-4F91-904C-91E42044D875}" type="pres">
      <dgm:prSet presAssocID="{DE99AADE-30C8-4420-B58B-C7368586D6BB}" presName="ThreeConn_2-3" presStyleLbl="fgAccFollowNode1" presStyleIdx="1" presStyleCnt="2">
        <dgm:presLayoutVars>
          <dgm:bulletEnabled val="1"/>
        </dgm:presLayoutVars>
      </dgm:prSet>
      <dgm:spPr/>
    </dgm:pt>
    <dgm:pt modelId="{779ABA3A-C44D-4032-BD2D-42099F439322}" type="pres">
      <dgm:prSet presAssocID="{DE99AADE-30C8-4420-B58B-C7368586D6BB}" presName="ThreeNodes_1_text" presStyleLbl="node1" presStyleIdx="2" presStyleCnt="3">
        <dgm:presLayoutVars>
          <dgm:bulletEnabled val="1"/>
        </dgm:presLayoutVars>
      </dgm:prSet>
      <dgm:spPr/>
      <dgm:t>
        <a:bodyPr/>
        <a:lstStyle/>
        <a:p>
          <a:endParaRPr lang="en-GB"/>
        </a:p>
      </dgm:t>
    </dgm:pt>
    <dgm:pt modelId="{2A3CD6E7-2885-4F13-934D-6DAF9CE8D091}" type="pres">
      <dgm:prSet presAssocID="{DE99AADE-30C8-4420-B58B-C7368586D6BB}" presName="ThreeNodes_2_text" presStyleLbl="node1" presStyleIdx="2" presStyleCnt="3">
        <dgm:presLayoutVars>
          <dgm:bulletEnabled val="1"/>
        </dgm:presLayoutVars>
      </dgm:prSet>
      <dgm:spPr/>
    </dgm:pt>
    <dgm:pt modelId="{70A5802C-2FE4-4BC3-B79C-222CDAB22C4B}" type="pres">
      <dgm:prSet presAssocID="{DE99AADE-30C8-4420-B58B-C7368586D6BB}" presName="ThreeNodes_3_text" presStyleLbl="node1" presStyleIdx="2" presStyleCnt="3">
        <dgm:presLayoutVars>
          <dgm:bulletEnabled val="1"/>
        </dgm:presLayoutVars>
      </dgm:prSet>
      <dgm:spPr/>
    </dgm:pt>
  </dgm:ptLst>
  <dgm:cxnLst>
    <dgm:cxn modelId="{639DE5C2-C03F-42C4-9F00-934F76F209D4}" type="presOf" srcId="{CC2378C0-A67C-4BF7-ABFF-E777DB294A59}" destId="{70A5802C-2FE4-4BC3-B79C-222CDAB22C4B}" srcOrd="1" destOrd="0" presId="urn:microsoft.com/office/officeart/2005/8/layout/vProcess5"/>
    <dgm:cxn modelId="{27B7C25E-779C-41CC-8439-A6F47C204F48}" type="presOf" srcId="{7C122272-6440-422E-B100-1FC3BD4E6E4A}" destId="{034036AF-6EA0-461B-8827-B3B07FF32D9F}" srcOrd="0" destOrd="0" presId="urn:microsoft.com/office/officeart/2005/8/layout/vProcess5"/>
    <dgm:cxn modelId="{E4418057-EB2F-4EE8-884C-4E66C503FE1E}" srcId="{DE99AADE-30C8-4420-B58B-C7368586D6BB}" destId="{62D3D0CA-AAA1-48B0-9EF2-7A98E3CC1EC4}" srcOrd="0" destOrd="0" parTransId="{FB9A44D4-A6F6-442F-8671-B72212579E85}" sibTransId="{9EF81EFC-B5AD-4FF6-AD90-21FD42B340BE}"/>
    <dgm:cxn modelId="{048B6EF4-5CC4-427F-A443-89FFD2E5EB20}" type="presOf" srcId="{62D3D0CA-AAA1-48B0-9EF2-7A98E3CC1EC4}" destId="{D6DDB2CE-070F-4A7D-AE2B-2AEC9319BD1A}" srcOrd="0" destOrd="0" presId="urn:microsoft.com/office/officeart/2005/8/layout/vProcess5"/>
    <dgm:cxn modelId="{A2BF4D9B-54C7-4EEB-8122-550EC066B8C6}" type="presOf" srcId="{7C122272-6440-422E-B100-1FC3BD4E6E4A}" destId="{2A3CD6E7-2885-4F13-934D-6DAF9CE8D091}" srcOrd="1" destOrd="0" presId="urn:microsoft.com/office/officeart/2005/8/layout/vProcess5"/>
    <dgm:cxn modelId="{60B42395-68C4-46AE-B34A-0C2433781703}" srcId="{DE99AADE-30C8-4420-B58B-C7368586D6BB}" destId="{CC2378C0-A67C-4BF7-ABFF-E777DB294A59}" srcOrd="2" destOrd="0" parTransId="{1D264E38-821C-4025-8E70-34FD1EAF361E}" sibTransId="{19C158A8-113F-4F77-AE0E-24B17CEE10B2}"/>
    <dgm:cxn modelId="{9BA232B7-4655-4DFE-86CC-2238427E3C27}" type="presOf" srcId="{DE99AADE-30C8-4420-B58B-C7368586D6BB}" destId="{5766188B-1D2A-492B-BE82-E7650D0575B0}" srcOrd="0" destOrd="0" presId="urn:microsoft.com/office/officeart/2005/8/layout/vProcess5"/>
    <dgm:cxn modelId="{9F504402-755C-4784-A734-5E8011AD4D6D}" type="presOf" srcId="{62D3D0CA-AAA1-48B0-9EF2-7A98E3CC1EC4}" destId="{779ABA3A-C44D-4032-BD2D-42099F439322}" srcOrd="1" destOrd="0" presId="urn:microsoft.com/office/officeart/2005/8/layout/vProcess5"/>
    <dgm:cxn modelId="{250D041C-CD1F-4E1F-9DFB-D1C070F27777}" type="presOf" srcId="{627D7459-6C04-42BE-85E9-7B221E5D3D7B}" destId="{3F7869B2-3EA6-4F91-904C-91E42044D875}" srcOrd="0" destOrd="0" presId="urn:microsoft.com/office/officeart/2005/8/layout/vProcess5"/>
    <dgm:cxn modelId="{B9361AEB-A171-4AD8-893D-82E71BA14A75}" type="presOf" srcId="{CC2378C0-A67C-4BF7-ABFF-E777DB294A59}" destId="{95112032-4100-4FBE-9237-AE4FFCF28AD3}" srcOrd="0" destOrd="0" presId="urn:microsoft.com/office/officeart/2005/8/layout/vProcess5"/>
    <dgm:cxn modelId="{C079B100-7FA1-4226-818F-CC5245A634E9}" srcId="{DE99AADE-30C8-4420-B58B-C7368586D6BB}" destId="{7C122272-6440-422E-B100-1FC3BD4E6E4A}" srcOrd="1" destOrd="0" parTransId="{85D1CB6E-3FFC-4995-8EB5-D076044A9943}" sibTransId="{627D7459-6C04-42BE-85E9-7B221E5D3D7B}"/>
    <dgm:cxn modelId="{DAECB12E-2588-48FD-B7A1-A860D7E0C193}" type="presOf" srcId="{9EF81EFC-B5AD-4FF6-AD90-21FD42B340BE}" destId="{54A291CA-DDB9-49BC-9150-7B823A1DCEAA}" srcOrd="0" destOrd="0" presId="urn:microsoft.com/office/officeart/2005/8/layout/vProcess5"/>
    <dgm:cxn modelId="{6A1C86E1-094F-401C-9A58-89DB550FBF1F}" type="presParOf" srcId="{5766188B-1D2A-492B-BE82-E7650D0575B0}" destId="{B988F72C-921D-4E4E-BB34-273E9B33C9AF}" srcOrd="0" destOrd="0" presId="urn:microsoft.com/office/officeart/2005/8/layout/vProcess5"/>
    <dgm:cxn modelId="{9C15992E-1723-471E-8FF0-B7C0531DE837}" type="presParOf" srcId="{5766188B-1D2A-492B-BE82-E7650D0575B0}" destId="{D6DDB2CE-070F-4A7D-AE2B-2AEC9319BD1A}" srcOrd="1" destOrd="0" presId="urn:microsoft.com/office/officeart/2005/8/layout/vProcess5"/>
    <dgm:cxn modelId="{75A9EF87-8907-445E-99F4-CA6F73398EE1}" type="presParOf" srcId="{5766188B-1D2A-492B-BE82-E7650D0575B0}" destId="{034036AF-6EA0-461B-8827-B3B07FF32D9F}" srcOrd="2" destOrd="0" presId="urn:microsoft.com/office/officeart/2005/8/layout/vProcess5"/>
    <dgm:cxn modelId="{40257FB6-EEFA-4AD4-B507-13FB3B93EAF1}" type="presParOf" srcId="{5766188B-1D2A-492B-BE82-E7650D0575B0}" destId="{95112032-4100-4FBE-9237-AE4FFCF28AD3}" srcOrd="3" destOrd="0" presId="urn:microsoft.com/office/officeart/2005/8/layout/vProcess5"/>
    <dgm:cxn modelId="{CA3D511A-D4CB-4BEC-9328-C67804A223F0}" type="presParOf" srcId="{5766188B-1D2A-492B-BE82-E7650D0575B0}" destId="{54A291CA-DDB9-49BC-9150-7B823A1DCEAA}" srcOrd="4" destOrd="0" presId="urn:microsoft.com/office/officeart/2005/8/layout/vProcess5"/>
    <dgm:cxn modelId="{50F33AA2-33F3-48E3-B8E4-8163BC4601A7}" type="presParOf" srcId="{5766188B-1D2A-492B-BE82-E7650D0575B0}" destId="{3F7869B2-3EA6-4F91-904C-91E42044D875}" srcOrd="5" destOrd="0" presId="urn:microsoft.com/office/officeart/2005/8/layout/vProcess5"/>
    <dgm:cxn modelId="{C79BD1C0-AF61-4275-9C82-437EC5FB3D3D}" type="presParOf" srcId="{5766188B-1D2A-492B-BE82-E7650D0575B0}" destId="{779ABA3A-C44D-4032-BD2D-42099F439322}" srcOrd="6" destOrd="0" presId="urn:microsoft.com/office/officeart/2005/8/layout/vProcess5"/>
    <dgm:cxn modelId="{46CEF1E7-DC7B-4C1D-ABDE-DCD117F149D0}" type="presParOf" srcId="{5766188B-1D2A-492B-BE82-E7650D0575B0}" destId="{2A3CD6E7-2885-4F13-934D-6DAF9CE8D091}" srcOrd="7" destOrd="0" presId="urn:microsoft.com/office/officeart/2005/8/layout/vProcess5"/>
    <dgm:cxn modelId="{BB73EFF8-A29B-4B7A-8E53-6FD1CEA2D793}" type="presParOf" srcId="{5766188B-1D2A-492B-BE82-E7650D0575B0}" destId="{70A5802C-2FE4-4BC3-B79C-222CDAB22C4B}"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CDA94E03-2F98-4439-831F-B96C68160382}" type="doc">
      <dgm:prSet loTypeId="urn:microsoft.com/office/officeart/2005/8/layout/lProcess1" loCatId="process" qsTypeId="urn:microsoft.com/office/officeart/2005/8/quickstyle/simple1" qsCatId="simple" csTypeId="urn:microsoft.com/office/officeart/2005/8/colors/colorful5" csCatId="colorful" phldr="1"/>
      <dgm:spPr/>
      <dgm:t>
        <a:bodyPr/>
        <a:lstStyle/>
        <a:p>
          <a:endParaRPr lang="en-GB"/>
        </a:p>
      </dgm:t>
    </dgm:pt>
    <dgm:pt modelId="{70C1D120-490B-4E00-9DD8-10B880E9C213}">
      <dgm:prSet phldrT="[Text]"/>
      <dgm:spPr/>
      <dgm:t>
        <a:bodyPr/>
        <a:lstStyle/>
        <a:p>
          <a:r>
            <a:rPr lang="en-GB" dirty="0" smtClean="0"/>
            <a:t>Claim</a:t>
          </a:r>
          <a:endParaRPr lang="en-GB" dirty="0"/>
        </a:p>
      </dgm:t>
    </dgm:pt>
    <dgm:pt modelId="{1191FB8E-6CC9-417E-A059-618E0E5E9A1A}" type="parTrans" cxnId="{5A584E37-A10E-47F2-AF42-7699B24F2C2E}">
      <dgm:prSet/>
      <dgm:spPr/>
      <dgm:t>
        <a:bodyPr/>
        <a:lstStyle/>
        <a:p>
          <a:endParaRPr lang="en-GB"/>
        </a:p>
      </dgm:t>
    </dgm:pt>
    <dgm:pt modelId="{852AB4B1-E541-4E07-ADD3-E98C96789212}" type="sibTrans" cxnId="{5A584E37-A10E-47F2-AF42-7699B24F2C2E}">
      <dgm:prSet/>
      <dgm:spPr/>
      <dgm:t>
        <a:bodyPr/>
        <a:lstStyle/>
        <a:p>
          <a:endParaRPr lang="en-GB"/>
        </a:p>
      </dgm:t>
    </dgm:pt>
    <dgm:pt modelId="{7A0B504D-FE5F-49DD-B202-FEE84DE40706}">
      <dgm:prSet phldrT="[Text]"/>
      <dgm:spPr/>
      <dgm:t>
        <a:bodyPr/>
        <a:lstStyle/>
        <a:p>
          <a:r>
            <a:rPr lang="en-GB" dirty="0" smtClean="0"/>
            <a:t>Example 1</a:t>
          </a:r>
          <a:endParaRPr lang="en-GB" dirty="0"/>
        </a:p>
      </dgm:t>
    </dgm:pt>
    <dgm:pt modelId="{03DB6368-97D5-4A73-A212-44CF9816D7C0}" type="parTrans" cxnId="{9A22EAA7-8250-4E0A-8899-42ECF00ADD8E}">
      <dgm:prSet/>
      <dgm:spPr/>
      <dgm:t>
        <a:bodyPr/>
        <a:lstStyle/>
        <a:p>
          <a:endParaRPr lang="en-GB"/>
        </a:p>
      </dgm:t>
    </dgm:pt>
    <dgm:pt modelId="{8CD62074-DE50-4A5D-8B6F-E9EC0228B912}" type="sibTrans" cxnId="{9A22EAA7-8250-4E0A-8899-42ECF00ADD8E}">
      <dgm:prSet/>
      <dgm:spPr/>
      <dgm:t>
        <a:bodyPr/>
        <a:lstStyle/>
        <a:p>
          <a:endParaRPr lang="en-GB"/>
        </a:p>
      </dgm:t>
    </dgm:pt>
    <dgm:pt modelId="{C38E18D4-5F63-4F54-A116-001DC251F608}">
      <dgm:prSet phldrT="[Text]"/>
      <dgm:spPr/>
      <dgm:t>
        <a:bodyPr/>
        <a:lstStyle/>
        <a:p>
          <a:r>
            <a:rPr lang="en-GB" dirty="0" smtClean="0"/>
            <a:t>Example 2</a:t>
          </a:r>
          <a:endParaRPr lang="en-GB" dirty="0"/>
        </a:p>
      </dgm:t>
    </dgm:pt>
    <dgm:pt modelId="{97AAB319-932D-4F2A-A4AA-C4E8AEED2F82}" type="parTrans" cxnId="{23ED3EC1-7D8A-4CF4-9D0D-2D01E179E435}">
      <dgm:prSet/>
      <dgm:spPr/>
      <dgm:t>
        <a:bodyPr/>
        <a:lstStyle/>
        <a:p>
          <a:endParaRPr lang="en-GB"/>
        </a:p>
      </dgm:t>
    </dgm:pt>
    <dgm:pt modelId="{27584260-9368-4A5D-9E4A-E808C5DDEE78}" type="sibTrans" cxnId="{23ED3EC1-7D8A-4CF4-9D0D-2D01E179E435}">
      <dgm:prSet/>
      <dgm:spPr/>
      <dgm:t>
        <a:bodyPr/>
        <a:lstStyle/>
        <a:p>
          <a:endParaRPr lang="en-GB"/>
        </a:p>
      </dgm:t>
    </dgm:pt>
    <dgm:pt modelId="{7F82DE35-A531-4DCB-B7BF-9A77C4554355}" type="pres">
      <dgm:prSet presAssocID="{CDA94E03-2F98-4439-831F-B96C68160382}" presName="Name0" presStyleCnt="0">
        <dgm:presLayoutVars>
          <dgm:dir/>
          <dgm:animLvl val="lvl"/>
          <dgm:resizeHandles val="exact"/>
        </dgm:presLayoutVars>
      </dgm:prSet>
      <dgm:spPr/>
    </dgm:pt>
    <dgm:pt modelId="{DAA9BB4A-38BA-401C-A32D-BF4CA7D67B15}" type="pres">
      <dgm:prSet presAssocID="{70C1D120-490B-4E00-9DD8-10B880E9C213}" presName="vertFlow" presStyleCnt="0"/>
      <dgm:spPr/>
    </dgm:pt>
    <dgm:pt modelId="{458F124F-D198-4206-B2A8-8F57A1569A90}" type="pres">
      <dgm:prSet presAssocID="{70C1D120-490B-4E00-9DD8-10B880E9C213}" presName="header" presStyleLbl="node1" presStyleIdx="0" presStyleCnt="1"/>
      <dgm:spPr/>
    </dgm:pt>
    <dgm:pt modelId="{AB1783C2-13D7-4157-A368-81979B7200F6}" type="pres">
      <dgm:prSet presAssocID="{03DB6368-97D5-4A73-A212-44CF9816D7C0}" presName="parTrans" presStyleLbl="sibTrans2D1" presStyleIdx="0" presStyleCnt="2"/>
      <dgm:spPr/>
    </dgm:pt>
    <dgm:pt modelId="{C417C6F5-15A5-47AD-BB99-C72C98D8274A}" type="pres">
      <dgm:prSet presAssocID="{7A0B504D-FE5F-49DD-B202-FEE84DE40706}" presName="child" presStyleLbl="alignAccFollowNode1" presStyleIdx="0" presStyleCnt="2">
        <dgm:presLayoutVars>
          <dgm:chMax val="0"/>
          <dgm:bulletEnabled val="1"/>
        </dgm:presLayoutVars>
      </dgm:prSet>
      <dgm:spPr/>
    </dgm:pt>
    <dgm:pt modelId="{433962B8-F210-4CAE-AA9E-DDE1C3BE78AB}" type="pres">
      <dgm:prSet presAssocID="{8CD62074-DE50-4A5D-8B6F-E9EC0228B912}" presName="sibTrans" presStyleLbl="sibTrans2D1" presStyleIdx="1" presStyleCnt="2"/>
      <dgm:spPr/>
    </dgm:pt>
    <dgm:pt modelId="{A26EA0C4-BBC7-4250-BA7D-E05CC50B8F2F}" type="pres">
      <dgm:prSet presAssocID="{C38E18D4-5F63-4F54-A116-001DC251F608}" presName="child" presStyleLbl="alignAccFollowNode1" presStyleIdx="1" presStyleCnt="2">
        <dgm:presLayoutVars>
          <dgm:chMax val="0"/>
          <dgm:bulletEnabled val="1"/>
        </dgm:presLayoutVars>
      </dgm:prSet>
      <dgm:spPr/>
      <dgm:t>
        <a:bodyPr/>
        <a:lstStyle/>
        <a:p>
          <a:endParaRPr lang="en-GB"/>
        </a:p>
      </dgm:t>
    </dgm:pt>
  </dgm:ptLst>
  <dgm:cxnLst>
    <dgm:cxn modelId="{CFDB31B7-1320-4CC8-88B4-95959F9EE7DC}" type="presOf" srcId="{8CD62074-DE50-4A5D-8B6F-E9EC0228B912}" destId="{433962B8-F210-4CAE-AA9E-DDE1C3BE78AB}" srcOrd="0" destOrd="0" presId="urn:microsoft.com/office/officeart/2005/8/layout/lProcess1"/>
    <dgm:cxn modelId="{28D259AB-DB62-49C8-85B4-CB8047FBCBB2}" type="presOf" srcId="{CDA94E03-2F98-4439-831F-B96C68160382}" destId="{7F82DE35-A531-4DCB-B7BF-9A77C4554355}" srcOrd="0" destOrd="0" presId="urn:microsoft.com/office/officeart/2005/8/layout/lProcess1"/>
    <dgm:cxn modelId="{47860487-2BED-42D9-89F3-B2E90704EEE4}" type="presOf" srcId="{70C1D120-490B-4E00-9DD8-10B880E9C213}" destId="{458F124F-D198-4206-B2A8-8F57A1569A90}" srcOrd="0" destOrd="0" presId="urn:microsoft.com/office/officeart/2005/8/layout/lProcess1"/>
    <dgm:cxn modelId="{23ED3EC1-7D8A-4CF4-9D0D-2D01E179E435}" srcId="{70C1D120-490B-4E00-9DD8-10B880E9C213}" destId="{C38E18D4-5F63-4F54-A116-001DC251F608}" srcOrd="1" destOrd="0" parTransId="{97AAB319-932D-4F2A-A4AA-C4E8AEED2F82}" sibTransId="{27584260-9368-4A5D-9E4A-E808C5DDEE78}"/>
    <dgm:cxn modelId="{30176BD5-DE73-4E09-8D12-5ACC34C8B097}" type="presOf" srcId="{C38E18D4-5F63-4F54-A116-001DC251F608}" destId="{A26EA0C4-BBC7-4250-BA7D-E05CC50B8F2F}" srcOrd="0" destOrd="0" presId="urn:microsoft.com/office/officeart/2005/8/layout/lProcess1"/>
    <dgm:cxn modelId="{D16002EF-6729-4A0D-BA45-13353EE1385B}" type="presOf" srcId="{7A0B504D-FE5F-49DD-B202-FEE84DE40706}" destId="{C417C6F5-15A5-47AD-BB99-C72C98D8274A}" srcOrd="0" destOrd="0" presId="urn:microsoft.com/office/officeart/2005/8/layout/lProcess1"/>
    <dgm:cxn modelId="{5A584E37-A10E-47F2-AF42-7699B24F2C2E}" srcId="{CDA94E03-2F98-4439-831F-B96C68160382}" destId="{70C1D120-490B-4E00-9DD8-10B880E9C213}" srcOrd="0" destOrd="0" parTransId="{1191FB8E-6CC9-417E-A059-618E0E5E9A1A}" sibTransId="{852AB4B1-E541-4E07-ADD3-E98C96789212}"/>
    <dgm:cxn modelId="{3720FFDA-519D-484E-90AC-2342D57E7A07}" type="presOf" srcId="{03DB6368-97D5-4A73-A212-44CF9816D7C0}" destId="{AB1783C2-13D7-4157-A368-81979B7200F6}" srcOrd="0" destOrd="0" presId="urn:microsoft.com/office/officeart/2005/8/layout/lProcess1"/>
    <dgm:cxn modelId="{9A22EAA7-8250-4E0A-8899-42ECF00ADD8E}" srcId="{70C1D120-490B-4E00-9DD8-10B880E9C213}" destId="{7A0B504D-FE5F-49DD-B202-FEE84DE40706}" srcOrd="0" destOrd="0" parTransId="{03DB6368-97D5-4A73-A212-44CF9816D7C0}" sibTransId="{8CD62074-DE50-4A5D-8B6F-E9EC0228B912}"/>
    <dgm:cxn modelId="{906C59EC-715C-4BB8-A449-A0CD083B9ECC}" type="presParOf" srcId="{7F82DE35-A531-4DCB-B7BF-9A77C4554355}" destId="{DAA9BB4A-38BA-401C-A32D-BF4CA7D67B15}" srcOrd="0" destOrd="0" presId="urn:microsoft.com/office/officeart/2005/8/layout/lProcess1"/>
    <dgm:cxn modelId="{CD990A32-EA5D-48A2-A152-36BA95D24B39}" type="presParOf" srcId="{DAA9BB4A-38BA-401C-A32D-BF4CA7D67B15}" destId="{458F124F-D198-4206-B2A8-8F57A1569A90}" srcOrd="0" destOrd="0" presId="urn:microsoft.com/office/officeart/2005/8/layout/lProcess1"/>
    <dgm:cxn modelId="{E8D3DCDB-CB02-4F41-9C6B-2624CB3E7663}" type="presParOf" srcId="{DAA9BB4A-38BA-401C-A32D-BF4CA7D67B15}" destId="{AB1783C2-13D7-4157-A368-81979B7200F6}" srcOrd="1" destOrd="0" presId="urn:microsoft.com/office/officeart/2005/8/layout/lProcess1"/>
    <dgm:cxn modelId="{269DD780-A0E6-4437-A354-C29FC0AC7826}" type="presParOf" srcId="{DAA9BB4A-38BA-401C-A32D-BF4CA7D67B15}" destId="{C417C6F5-15A5-47AD-BB99-C72C98D8274A}" srcOrd="2" destOrd="0" presId="urn:microsoft.com/office/officeart/2005/8/layout/lProcess1"/>
    <dgm:cxn modelId="{AA55CC4D-F170-4D09-B242-2B3434B70A46}" type="presParOf" srcId="{DAA9BB4A-38BA-401C-A32D-BF4CA7D67B15}" destId="{433962B8-F210-4CAE-AA9E-DDE1C3BE78AB}" srcOrd="3" destOrd="0" presId="urn:microsoft.com/office/officeart/2005/8/layout/lProcess1"/>
    <dgm:cxn modelId="{B773759C-FB81-4565-91FD-D96B445DED3E}" type="presParOf" srcId="{DAA9BB4A-38BA-401C-A32D-BF4CA7D67B15}" destId="{A26EA0C4-BBC7-4250-BA7D-E05CC50B8F2F}" srcOrd="4"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84002FDC-9D99-4431-85B7-4E4215A5122C}"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en-GB"/>
        </a:p>
      </dgm:t>
    </dgm:pt>
    <dgm:pt modelId="{1C145C9D-2DA8-42C4-A8AB-F2B97D2F2241}">
      <dgm:prSet phldrT="[Text]"/>
      <dgm:spPr/>
      <dgm:t>
        <a:bodyPr/>
        <a:lstStyle/>
        <a:p>
          <a:endParaRPr lang="en-GB" dirty="0"/>
        </a:p>
      </dgm:t>
    </dgm:pt>
    <dgm:pt modelId="{8A8BF319-F4D0-4319-A12B-050478ACF213}" type="parTrans" cxnId="{F138F0F7-BA95-4699-86CE-1B6A4CF740D4}">
      <dgm:prSet/>
      <dgm:spPr/>
      <dgm:t>
        <a:bodyPr/>
        <a:lstStyle/>
        <a:p>
          <a:endParaRPr lang="en-GB"/>
        </a:p>
      </dgm:t>
    </dgm:pt>
    <dgm:pt modelId="{0F2D3B58-FE45-4F46-B607-0AEF8A88F372}" type="sibTrans" cxnId="{F138F0F7-BA95-4699-86CE-1B6A4CF740D4}">
      <dgm:prSet/>
      <dgm:spPr/>
      <dgm:t>
        <a:bodyPr/>
        <a:lstStyle/>
        <a:p>
          <a:endParaRPr lang="en-GB"/>
        </a:p>
      </dgm:t>
    </dgm:pt>
    <dgm:pt modelId="{87A5809E-5223-4EFC-8978-71E3AC4C2C95}">
      <dgm:prSet phldrT="[Text]"/>
      <dgm:spPr/>
      <dgm:t>
        <a:bodyPr/>
        <a:lstStyle/>
        <a:p>
          <a:endParaRPr lang="en-GB" dirty="0"/>
        </a:p>
      </dgm:t>
    </dgm:pt>
    <dgm:pt modelId="{6BAB84F3-9689-4870-8555-63F2FE0DB08F}" type="parTrans" cxnId="{CFC0F718-4670-49A5-B681-C13F81F8700C}">
      <dgm:prSet/>
      <dgm:spPr/>
      <dgm:t>
        <a:bodyPr/>
        <a:lstStyle/>
        <a:p>
          <a:endParaRPr lang="en-GB"/>
        </a:p>
      </dgm:t>
    </dgm:pt>
    <dgm:pt modelId="{5CBAACB3-B3CB-46F4-ACAA-481A4EA40289}" type="sibTrans" cxnId="{CFC0F718-4670-49A5-B681-C13F81F8700C}">
      <dgm:prSet/>
      <dgm:spPr/>
      <dgm:t>
        <a:bodyPr/>
        <a:lstStyle/>
        <a:p>
          <a:endParaRPr lang="en-GB"/>
        </a:p>
      </dgm:t>
    </dgm:pt>
    <dgm:pt modelId="{B8C6E5CC-EEAC-4D1C-BBFE-851E81297E1B}">
      <dgm:prSet phldrT="[Text]"/>
      <dgm:spPr/>
      <dgm:t>
        <a:bodyPr/>
        <a:lstStyle/>
        <a:p>
          <a:endParaRPr lang="en-GB" dirty="0"/>
        </a:p>
      </dgm:t>
    </dgm:pt>
    <dgm:pt modelId="{4CB84E69-4D92-4759-B77B-B4855E25F7CE}" type="parTrans" cxnId="{B1B1209F-9950-4402-9F04-FDD8C1996C33}">
      <dgm:prSet/>
      <dgm:spPr/>
      <dgm:t>
        <a:bodyPr/>
        <a:lstStyle/>
        <a:p>
          <a:endParaRPr lang="en-GB"/>
        </a:p>
      </dgm:t>
    </dgm:pt>
    <dgm:pt modelId="{95A0F648-6433-4FBD-ABAA-D64D6967D6DB}" type="sibTrans" cxnId="{B1B1209F-9950-4402-9F04-FDD8C1996C33}">
      <dgm:prSet/>
      <dgm:spPr/>
      <dgm:t>
        <a:bodyPr/>
        <a:lstStyle/>
        <a:p>
          <a:endParaRPr lang="en-GB"/>
        </a:p>
      </dgm:t>
    </dgm:pt>
    <dgm:pt modelId="{6CF83EDF-19E7-4308-81EB-5B5D982E3547}">
      <dgm:prSet phldrT="[Text]"/>
      <dgm:spPr/>
      <dgm:t>
        <a:bodyPr/>
        <a:lstStyle/>
        <a:p>
          <a:endParaRPr lang="en-GB" dirty="0"/>
        </a:p>
      </dgm:t>
    </dgm:pt>
    <dgm:pt modelId="{C4C6D9DC-9777-472E-9106-49C066CBDE91}" type="parTrans" cxnId="{9930501A-3AC8-4968-84A3-170A0F858F0D}">
      <dgm:prSet/>
      <dgm:spPr/>
      <dgm:t>
        <a:bodyPr/>
        <a:lstStyle/>
        <a:p>
          <a:endParaRPr lang="en-GB"/>
        </a:p>
      </dgm:t>
    </dgm:pt>
    <dgm:pt modelId="{15453636-5BAF-424A-85FD-3811DB1A9A40}" type="sibTrans" cxnId="{9930501A-3AC8-4968-84A3-170A0F858F0D}">
      <dgm:prSet/>
      <dgm:spPr/>
      <dgm:t>
        <a:bodyPr/>
        <a:lstStyle/>
        <a:p>
          <a:endParaRPr lang="en-GB"/>
        </a:p>
      </dgm:t>
    </dgm:pt>
    <dgm:pt modelId="{A716AA1E-2BFF-48CB-A242-AEAC7ECD5701}" type="pres">
      <dgm:prSet presAssocID="{84002FDC-9D99-4431-85B7-4E4215A5122C}" presName="cycle" presStyleCnt="0">
        <dgm:presLayoutVars>
          <dgm:chMax val="1"/>
          <dgm:dir/>
          <dgm:animLvl val="ctr"/>
          <dgm:resizeHandles val="exact"/>
        </dgm:presLayoutVars>
      </dgm:prSet>
      <dgm:spPr/>
    </dgm:pt>
    <dgm:pt modelId="{54FC5E14-377E-47EC-A2BE-0E65F189FCDF}" type="pres">
      <dgm:prSet presAssocID="{1C145C9D-2DA8-42C4-A8AB-F2B97D2F2241}" presName="centerShape" presStyleLbl="node0" presStyleIdx="0" presStyleCnt="1"/>
      <dgm:spPr/>
      <dgm:t>
        <a:bodyPr/>
        <a:lstStyle/>
        <a:p>
          <a:endParaRPr lang="en-GB"/>
        </a:p>
      </dgm:t>
    </dgm:pt>
    <dgm:pt modelId="{94E469B4-998E-4E90-B94F-CDE1F4E9AA15}" type="pres">
      <dgm:prSet presAssocID="{6BAB84F3-9689-4870-8555-63F2FE0DB08F}" presName="parTrans" presStyleLbl="bgSibTrans2D1" presStyleIdx="0" presStyleCnt="3"/>
      <dgm:spPr/>
    </dgm:pt>
    <dgm:pt modelId="{7145D965-E53D-4A79-8B83-5942155A592A}" type="pres">
      <dgm:prSet presAssocID="{87A5809E-5223-4EFC-8978-71E3AC4C2C95}" presName="node" presStyleLbl="node1" presStyleIdx="0" presStyleCnt="3">
        <dgm:presLayoutVars>
          <dgm:bulletEnabled val="1"/>
        </dgm:presLayoutVars>
      </dgm:prSet>
      <dgm:spPr/>
      <dgm:t>
        <a:bodyPr/>
        <a:lstStyle/>
        <a:p>
          <a:endParaRPr lang="en-GB"/>
        </a:p>
      </dgm:t>
    </dgm:pt>
    <dgm:pt modelId="{34A1CCB7-CADE-43FE-865B-4FEB4DA4C28E}" type="pres">
      <dgm:prSet presAssocID="{4CB84E69-4D92-4759-B77B-B4855E25F7CE}" presName="parTrans" presStyleLbl="bgSibTrans2D1" presStyleIdx="1" presStyleCnt="3"/>
      <dgm:spPr/>
    </dgm:pt>
    <dgm:pt modelId="{55BC3617-C0DB-4DF4-9AF5-BE661EE88842}" type="pres">
      <dgm:prSet presAssocID="{B8C6E5CC-EEAC-4D1C-BBFE-851E81297E1B}" presName="node" presStyleLbl="node1" presStyleIdx="1" presStyleCnt="3">
        <dgm:presLayoutVars>
          <dgm:bulletEnabled val="1"/>
        </dgm:presLayoutVars>
      </dgm:prSet>
      <dgm:spPr/>
      <dgm:t>
        <a:bodyPr/>
        <a:lstStyle/>
        <a:p>
          <a:endParaRPr lang="en-GB"/>
        </a:p>
      </dgm:t>
    </dgm:pt>
    <dgm:pt modelId="{1D6736C5-7A79-48BC-98CB-FC775C8DF958}" type="pres">
      <dgm:prSet presAssocID="{C4C6D9DC-9777-472E-9106-49C066CBDE91}" presName="parTrans" presStyleLbl="bgSibTrans2D1" presStyleIdx="2" presStyleCnt="3"/>
      <dgm:spPr/>
    </dgm:pt>
    <dgm:pt modelId="{9224DD60-17CE-41A2-A8BD-1319A576B8EF}" type="pres">
      <dgm:prSet presAssocID="{6CF83EDF-19E7-4308-81EB-5B5D982E3547}" presName="node" presStyleLbl="node1" presStyleIdx="2" presStyleCnt="3">
        <dgm:presLayoutVars>
          <dgm:bulletEnabled val="1"/>
        </dgm:presLayoutVars>
      </dgm:prSet>
      <dgm:spPr/>
      <dgm:t>
        <a:bodyPr/>
        <a:lstStyle/>
        <a:p>
          <a:endParaRPr lang="en-GB"/>
        </a:p>
      </dgm:t>
    </dgm:pt>
  </dgm:ptLst>
  <dgm:cxnLst>
    <dgm:cxn modelId="{926DAD04-2AE2-4717-8EBA-37758FA7C77B}" type="presOf" srcId="{87A5809E-5223-4EFC-8978-71E3AC4C2C95}" destId="{7145D965-E53D-4A79-8B83-5942155A592A}" srcOrd="0" destOrd="0" presId="urn:microsoft.com/office/officeart/2005/8/layout/radial4"/>
    <dgm:cxn modelId="{25EA214E-2F27-4AAC-A977-BDF20B5C428A}" type="presOf" srcId="{84002FDC-9D99-4431-85B7-4E4215A5122C}" destId="{A716AA1E-2BFF-48CB-A242-AEAC7ECD5701}" srcOrd="0" destOrd="0" presId="urn:microsoft.com/office/officeart/2005/8/layout/radial4"/>
    <dgm:cxn modelId="{DEC4F5CE-C32B-46A0-9428-C10D5EF437D0}" type="presOf" srcId="{6CF83EDF-19E7-4308-81EB-5B5D982E3547}" destId="{9224DD60-17CE-41A2-A8BD-1319A576B8EF}" srcOrd="0" destOrd="0" presId="urn:microsoft.com/office/officeart/2005/8/layout/radial4"/>
    <dgm:cxn modelId="{53A2E567-810D-4EF1-BAE9-0A2112D94FCB}" type="presOf" srcId="{C4C6D9DC-9777-472E-9106-49C066CBDE91}" destId="{1D6736C5-7A79-48BC-98CB-FC775C8DF958}" srcOrd="0" destOrd="0" presId="urn:microsoft.com/office/officeart/2005/8/layout/radial4"/>
    <dgm:cxn modelId="{CFC0F718-4670-49A5-B681-C13F81F8700C}" srcId="{1C145C9D-2DA8-42C4-A8AB-F2B97D2F2241}" destId="{87A5809E-5223-4EFC-8978-71E3AC4C2C95}" srcOrd="0" destOrd="0" parTransId="{6BAB84F3-9689-4870-8555-63F2FE0DB08F}" sibTransId="{5CBAACB3-B3CB-46F4-ACAA-481A4EA40289}"/>
    <dgm:cxn modelId="{1653728A-058B-4ED6-AF8F-57811367B913}" type="presOf" srcId="{6BAB84F3-9689-4870-8555-63F2FE0DB08F}" destId="{94E469B4-998E-4E90-B94F-CDE1F4E9AA15}" srcOrd="0" destOrd="0" presId="urn:microsoft.com/office/officeart/2005/8/layout/radial4"/>
    <dgm:cxn modelId="{B1B1209F-9950-4402-9F04-FDD8C1996C33}" srcId="{1C145C9D-2DA8-42C4-A8AB-F2B97D2F2241}" destId="{B8C6E5CC-EEAC-4D1C-BBFE-851E81297E1B}" srcOrd="1" destOrd="0" parTransId="{4CB84E69-4D92-4759-B77B-B4855E25F7CE}" sibTransId="{95A0F648-6433-4FBD-ABAA-D64D6967D6DB}"/>
    <dgm:cxn modelId="{4513114A-886F-4E67-B076-0DF7215B99BC}" type="presOf" srcId="{B8C6E5CC-EEAC-4D1C-BBFE-851E81297E1B}" destId="{55BC3617-C0DB-4DF4-9AF5-BE661EE88842}" srcOrd="0" destOrd="0" presId="urn:microsoft.com/office/officeart/2005/8/layout/radial4"/>
    <dgm:cxn modelId="{9930501A-3AC8-4968-84A3-170A0F858F0D}" srcId="{1C145C9D-2DA8-42C4-A8AB-F2B97D2F2241}" destId="{6CF83EDF-19E7-4308-81EB-5B5D982E3547}" srcOrd="2" destOrd="0" parTransId="{C4C6D9DC-9777-472E-9106-49C066CBDE91}" sibTransId="{15453636-5BAF-424A-85FD-3811DB1A9A40}"/>
    <dgm:cxn modelId="{5045912F-E65A-4164-ADAA-48F07777FE87}" type="presOf" srcId="{1C145C9D-2DA8-42C4-A8AB-F2B97D2F2241}" destId="{54FC5E14-377E-47EC-A2BE-0E65F189FCDF}" srcOrd="0" destOrd="0" presId="urn:microsoft.com/office/officeart/2005/8/layout/radial4"/>
    <dgm:cxn modelId="{F138F0F7-BA95-4699-86CE-1B6A4CF740D4}" srcId="{84002FDC-9D99-4431-85B7-4E4215A5122C}" destId="{1C145C9D-2DA8-42C4-A8AB-F2B97D2F2241}" srcOrd="0" destOrd="0" parTransId="{8A8BF319-F4D0-4319-A12B-050478ACF213}" sibTransId="{0F2D3B58-FE45-4F46-B607-0AEF8A88F372}"/>
    <dgm:cxn modelId="{D951C04A-98DE-4835-B457-1763BC32625A}" type="presOf" srcId="{4CB84E69-4D92-4759-B77B-B4855E25F7CE}" destId="{34A1CCB7-CADE-43FE-865B-4FEB4DA4C28E}" srcOrd="0" destOrd="0" presId="urn:microsoft.com/office/officeart/2005/8/layout/radial4"/>
    <dgm:cxn modelId="{3A15469E-40F0-4AF4-9ECF-15F6751B5311}" type="presParOf" srcId="{A716AA1E-2BFF-48CB-A242-AEAC7ECD5701}" destId="{54FC5E14-377E-47EC-A2BE-0E65F189FCDF}" srcOrd="0" destOrd="0" presId="urn:microsoft.com/office/officeart/2005/8/layout/radial4"/>
    <dgm:cxn modelId="{0312ED0F-22DE-491F-AA6E-833856234EB5}" type="presParOf" srcId="{A716AA1E-2BFF-48CB-A242-AEAC7ECD5701}" destId="{94E469B4-998E-4E90-B94F-CDE1F4E9AA15}" srcOrd="1" destOrd="0" presId="urn:microsoft.com/office/officeart/2005/8/layout/radial4"/>
    <dgm:cxn modelId="{99E1B4FF-6746-4517-9BAA-6AA57679F266}" type="presParOf" srcId="{A716AA1E-2BFF-48CB-A242-AEAC7ECD5701}" destId="{7145D965-E53D-4A79-8B83-5942155A592A}" srcOrd="2" destOrd="0" presId="urn:microsoft.com/office/officeart/2005/8/layout/radial4"/>
    <dgm:cxn modelId="{0A9AC03E-D5FB-45E3-ADAD-607704736363}" type="presParOf" srcId="{A716AA1E-2BFF-48CB-A242-AEAC7ECD5701}" destId="{34A1CCB7-CADE-43FE-865B-4FEB4DA4C28E}" srcOrd="3" destOrd="0" presId="urn:microsoft.com/office/officeart/2005/8/layout/radial4"/>
    <dgm:cxn modelId="{D97040E3-E4F8-4538-BC4B-8758E490B485}" type="presParOf" srcId="{A716AA1E-2BFF-48CB-A242-AEAC7ECD5701}" destId="{55BC3617-C0DB-4DF4-9AF5-BE661EE88842}" srcOrd="4" destOrd="0" presId="urn:microsoft.com/office/officeart/2005/8/layout/radial4"/>
    <dgm:cxn modelId="{AE9A92D4-1ACA-4F82-BAE3-2E10C0841444}" type="presParOf" srcId="{A716AA1E-2BFF-48CB-A242-AEAC7ECD5701}" destId="{1D6736C5-7A79-48BC-98CB-FC775C8DF958}" srcOrd="5" destOrd="0" presId="urn:microsoft.com/office/officeart/2005/8/layout/radial4"/>
    <dgm:cxn modelId="{D6F3323F-C24C-48A9-B781-B04480E59C79}" type="presParOf" srcId="{A716AA1E-2BFF-48CB-A242-AEAC7ECD5701}" destId="{9224DD60-17CE-41A2-A8BD-1319A576B8EF}"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977C743F-F433-4AC6-9D3E-989F8B8C1C3A}" type="doc">
      <dgm:prSet loTypeId="urn:microsoft.com/office/officeart/2009/layout/CircleArrowProcess" loCatId="process" qsTypeId="urn:microsoft.com/office/officeart/2005/8/quickstyle/simple1" qsCatId="simple" csTypeId="urn:microsoft.com/office/officeart/2005/8/colors/colorful3" csCatId="colorful" phldr="1"/>
      <dgm:spPr/>
      <dgm:t>
        <a:bodyPr/>
        <a:lstStyle/>
        <a:p>
          <a:endParaRPr lang="en-GB"/>
        </a:p>
      </dgm:t>
    </dgm:pt>
    <dgm:pt modelId="{6D3E50EF-E775-4063-8D69-0641C7731FD5}">
      <dgm:prSet phldrT="[Text]"/>
      <dgm:spPr/>
      <dgm:t>
        <a:bodyPr/>
        <a:lstStyle/>
        <a:p>
          <a:endParaRPr lang="en-GB" dirty="0"/>
        </a:p>
      </dgm:t>
    </dgm:pt>
    <dgm:pt modelId="{1F959A3A-0A54-4923-89AE-EF431698EB1C}" type="parTrans" cxnId="{B6EFE19A-4172-4A46-9FE4-7B6AE260DB05}">
      <dgm:prSet/>
      <dgm:spPr/>
      <dgm:t>
        <a:bodyPr/>
        <a:lstStyle/>
        <a:p>
          <a:endParaRPr lang="en-GB"/>
        </a:p>
      </dgm:t>
    </dgm:pt>
    <dgm:pt modelId="{1956FEB0-3D1A-4608-A1F3-006E5930B03E}" type="sibTrans" cxnId="{B6EFE19A-4172-4A46-9FE4-7B6AE260DB05}">
      <dgm:prSet/>
      <dgm:spPr/>
      <dgm:t>
        <a:bodyPr/>
        <a:lstStyle/>
        <a:p>
          <a:endParaRPr lang="en-GB"/>
        </a:p>
      </dgm:t>
    </dgm:pt>
    <dgm:pt modelId="{4B747081-7DD9-41D5-BC96-A3972E117D39}">
      <dgm:prSet phldrT="[Text]"/>
      <dgm:spPr/>
      <dgm:t>
        <a:bodyPr/>
        <a:lstStyle/>
        <a:p>
          <a:endParaRPr lang="en-GB" dirty="0"/>
        </a:p>
      </dgm:t>
    </dgm:pt>
    <dgm:pt modelId="{DE1908C6-2249-4687-AF68-7EEEDF5448E7}" type="parTrans" cxnId="{DC0C0928-8E8D-4425-ABBE-C8B841EE582E}">
      <dgm:prSet/>
      <dgm:spPr/>
      <dgm:t>
        <a:bodyPr/>
        <a:lstStyle/>
        <a:p>
          <a:endParaRPr lang="en-GB"/>
        </a:p>
      </dgm:t>
    </dgm:pt>
    <dgm:pt modelId="{18BF2817-A976-4427-AD28-3B76685A8620}" type="sibTrans" cxnId="{DC0C0928-8E8D-4425-ABBE-C8B841EE582E}">
      <dgm:prSet/>
      <dgm:spPr/>
      <dgm:t>
        <a:bodyPr/>
        <a:lstStyle/>
        <a:p>
          <a:endParaRPr lang="en-GB"/>
        </a:p>
      </dgm:t>
    </dgm:pt>
    <dgm:pt modelId="{30E7D398-5803-4467-B387-644660A99215}">
      <dgm:prSet phldrT="[Text]"/>
      <dgm:spPr/>
      <dgm:t>
        <a:bodyPr/>
        <a:lstStyle/>
        <a:p>
          <a:endParaRPr lang="en-GB" dirty="0"/>
        </a:p>
      </dgm:t>
    </dgm:pt>
    <dgm:pt modelId="{2C44B386-15C7-4105-A8C1-B49265FA8A60}" type="parTrans" cxnId="{BC59411F-1C28-4DB0-9EEE-F3430DEC1717}">
      <dgm:prSet/>
      <dgm:spPr/>
      <dgm:t>
        <a:bodyPr/>
        <a:lstStyle/>
        <a:p>
          <a:endParaRPr lang="en-GB"/>
        </a:p>
      </dgm:t>
    </dgm:pt>
    <dgm:pt modelId="{4242162C-4063-4810-AEFC-B2E1E946E71C}" type="sibTrans" cxnId="{BC59411F-1C28-4DB0-9EEE-F3430DEC1717}">
      <dgm:prSet/>
      <dgm:spPr/>
      <dgm:t>
        <a:bodyPr/>
        <a:lstStyle/>
        <a:p>
          <a:endParaRPr lang="en-GB"/>
        </a:p>
      </dgm:t>
    </dgm:pt>
    <dgm:pt modelId="{90E3900B-A03F-46D2-8217-4A918379AF78}" type="pres">
      <dgm:prSet presAssocID="{977C743F-F433-4AC6-9D3E-989F8B8C1C3A}" presName="Name0" presStyleCnt="0">
        <dgm:presLayoutVars>
          <dgm:chMax val="7"/>
          <dgm:chPref val="7"/>
          <dgm:dir/>
          <dgm:animLvl val="lvl"/>
        </dgm:presLayoutVars>
      </dgm:prSet>
      <dgm:spPr/>
    </dgm:pt>
    <dgm:pt modelId="{C0363F54-521E-4755-BA99-0288E46A2429}" type="pres">
      <dgm:prSet presAssocID="{6D3E50EF-E775-4063-8D69-0641C7731FD5}" presName="Accent1" presStyleCnt="0"/>
      <dgm:spPr/>
    </dgm:pt>
    <dgm:pt modelId="{701086AB-C32F-40C7-845F-CB747DA63E17}" type="pres">
      <dgm:prSet presAssocID="{6D3E50EF-E775-4063-8D69-0641C7731FD5}" presName="Accent" presStyleLbl="node1" presStyleIdx="0" presStyleCnt="3"/>
      <dgm:spPr/>
    </dgm:pt>
    <dgm:pt modelId="{7A5B5855-4BC3-4B4B-8404-DA8EFE8C6133}" type="pres">
      <dgm:prSet presAssocID="{6D3E50EF-E775-4063-8D69-0641C7731FD5}" presName="Parent1" presStyleLbl="revTx" presStyleIdx="0" presStyleCnt="3">
        <dgm:presLayoutVars>
          <dgm:chMax val="1"/>
          <dgm:chPref val="1"/>
          <dgm:bulletEnabled val="1"/>
        </dgm:presLayoutVars>
      </dgm:prSet>
      <dgm:spPr/>
      <dgm:t>
        <a:bodyPr/>
        <a:lstStyle/>
        <a:p>
          <a:endParaRPr lang="en-GB"/>
        </a:p>
      </dgm:t>
    </dgm:pt>
    <dgm:pt modelId="{69A3B5A9-CFE7-4F55-A1D7-333888A063E2}" type="pres">
      <dgm:prSet presAssocID="{4B747081-7DD9-41D5-BC96-A3972E117D39}" presName="Accent2" presStyleCnt="0"/>
      <dgm:spPr/>
    </dgm:pt>
    <dgm:pt modelId="{4067E058-F46D-4139-8886-7CE598FBD435}" type="pres">
      <dgm:prSet presAssocID="{4B747081-7DD9-41D5-BC96-A3972E117D39}" presName="Accent" presStyleLbl="node1" presStyleIdx="1" presStyleCnt="3"/>
      <dgm:spPr/>
    </dgm:pt>
    <dgm:pt modelId="{74AEA389-CEC4-48F1-B29E-95C58F349528}" type="pres">
      <dgm:prSet presAssocID="{4B747081-7DD9-41D5-BC96-A3972E117D39}" presName="Parent2" presStyleLbl="revTx" presStyleIdx="1" presStyleCnt="3">
        <dgm:presLayoutVars>
          <dgm:chMax val="1"/>
          <dgm:chPref val="1"/>
          <dgm:bulletEnabled val="1"/>
        </dgm:presLayoutVars>
      </dgm:prSet>
      <dgm:spPr/>
      <dgm:t>
        <a:bodyPr/>
        <a:lstStyle/>
        <a:p>
          <a:endParaRPr lang="en-GB"/>
        </a:p>
      </dgm:t>
    </dgm:pt>
    <dgm:pt modelId="{07FE83BE-7AF3-4151-9A83-64FABE987E42}" type="pres">
      <dgm:prSet presAssocID="{30E7D398-5803-4467-B387-644660A99215}" presName="Accent3" presStyleCnt="0"/>
      <dgm:spPr/>
    </dgm:pt>
    <dgm:pt modelId="{6248111F-9035-46E1-8D37-EFA68A120FFB}" type="pres">
      <dgm:prSet presAssocID="{30E7D398-5803-4467-B387-644660A99215}" presName="Accent" presStyleLbl="node1" presStyleIdx="2" presStyleCnt="3"/>
      <dgm:spPr/>
    </dgm:pt>
    <dgm:pt modelId="{79FF6756-8927-4342-99D4-F28B632E2CA4}" type="pres">
      <dgm:prSet presAssocID="{30E7D398-5803-4467-B387-644660A99215}" presName="Parent3" presStyleLbl="revTx" presStyleIdx="2" presStyleCnt="3">
        <dgm:presLayoutVars>
          <dgm:chMax val="1"/>
          <dgm:chPref val="1"/>
          <dgm:bulletEnabled val="1"/>
        </dgm:presLayoutVars>
      </dgm:prSet>
      <dgm:spPr/>
      <dgm:t>
        <a:bodyPr/>
        <a:lstStyle/>
        <a:p>
          <a:endParaRPr lang="en-GB"/>
        </a:p>
      </dgm:t>
    </dgm:pt>
  </dgm:ptLst>
  <dgm:cxnLst>
    <dgm:cxn modelId="{B6EFE19A-4172-4A46-9FE4-7B6AE260DB05}" srcId="{977C743F-F433-4AC6-9D3E-989F8B8C1C3A}" destId="{6D3E50EF-E775-4063-8D69-0641C7731FD5}" srcOrd="0" destOrd="0" parTransId="{1F959A3A-0A54-4923-89AE-EF431698EB1C}" sibTransId="{1956FEB0-3D1A-4608-A1F3-006E5930B03E}"/>
    <dgm:cxn modelId="{F4BD954B-1ED1-4F2B-AC3A-AA3A683DC54E}" type="presOf" srcId="{30E7D398-5803-4467-B387-644660A99215}" destId="{79FF6756-8927-4342-99D4-F28B632E2CA4}" srcOrd="0" destOrd="0" presId="urn:microsoft.com/office/officeart/2009/layout/CircleArrowProcess"/>
    <dgm:cxn modelId="{BC59411F-1C28-4DB0-9EEE-F3430DEC1717}" srcId="{977C743F-F433-4AC6-9D3E-989F8B8C1C3A}" destId="{30E7D398-5803-4467-B387-644660A99215}" srcOrd="2" destOrd="0" parTransId="{2C44B386-15C7-4105-A8C1-B49265FA8A60}" sibTransId="{4242162C-4063-4810-AEFC-B2E1E946E71C}"/>
    <dgm:cxn modelId="{E259DD90-C94D-42AA-A4E1-33BBD18F7BE7}" type="presOf" srcId="{977C743F-F433-4AC6-9D3E-989F8B8C1C3A}" destId="{90E3900B-A03F-46D2-8217-4A918379AF78}" srcOrd="0" destOrd="0" presId="urn:microsoft.com/office/officeart/2009/layout/CircleArrowProcess"/>
    <dgm:cxn modelId="{043F002A-28EB-401C-89D8-4F6EA3FDCB78}" type="presOf" srcId="{6D3E50EF-E775-4063-8D69-0641C7731FD5}" destId="{7A5B5855-4BC3-4B4B-8404-DA8EFE8C6133}" srcOrd="0" destOrd="0" presId="urn:microsoft.com/office/officeart/2009/layout/CircleArrowProcess"/>
    <dgm:cxn modelId="{4D356DFC-7DA8-4E3A-8DDF-E1BAFFF188C3}" type="presOf" srcId="{4B747081-7DD9-41D5-BC96-A3972E117D39}" destId="{74AEA389-CEC4-48F1-B29E-95C58F349528}" srcOrd="0" destOrd="0" presId="urn:microsoft.com/office/officeart/2009/layout/CircleArrowProcess"/>
    <dgm:cxn modelId="{DC0C0928-8E8D-4425-ABBE-C8B841EE582E}" srcId="{977C743F-F433-4AC6-9D3E-989F8B8C1C3A}" destId="{4B747081-7DD9-41D5-BC96-A3972E117D39}" srcOrd="1" destOrd="0" parTransId="{DE1908C6-2249-4687-AF68-7EEEDF5448E7}" sibTransId="{18BF2817-A976-4427-AD28-3B76685A8620}"/>
    <dgm:cxn modelId="{48203D3A-F755-451B-AF53-8508DF49BA73}" type="presParOf" srcId="{90E3900B-A03F-46D2-8217-4A918379AF78}" destId="{C0363F54-521E-4755-BA99-0288E46A2429}" srcOrd="0" destOrd="0" presId="urn:microsoft.com/office/officeart/2009/layout/CircleArrowProcess"/>
    <dgm:cxn modelId="{662820D6-86B4-4F10-BE12-A98CD4FF7C1D}" type="presParOf" srcId="{C0363F54-521E-4755-BA99-0288E46A2429}" destId="{701086AB-C32F-40C7-845F-CB747DA63E17}" srcOrd="0" destOrd="0" presId="urn:microsoft.com/office/officeart/2009/layout/CircleArrowProcess"/>
    <dgm:cxn modelId="{80EA049A-FFD8-4C9D-876D-7E46387AE33F}" type="presParOf" srcId="{90E3900B-A03F-46D2-8217-4A918379AF78}" destId="{7A5B5855-4BC3-4B4B-8404-DA8EFE8C6133}" srcOrd="1" destOrd="0" presId="urn:microsoft.com/office/officeart/2009/layout/CircleArrowProcess"/>
    <dgm:cxn modelId="{70969119-2B81-48E2-828B-BB052F006585}" type="presParOf" srcId="{90E3900B-A03F-46D2-8217-4A918379AF78}" destId="{69A3B5A9-CFE7-4F55-A1D7-333888A063E2}" srcOrd="2" destOrd="0" presId="urn:microsoft.com/office/officeart/2009/layout/CircleArrowProcess"/>
    <dgm:cxn modelId="{BFF56F2D-C0A0-4939-A305-6AEF820989C4}" type="presParOf" srcId="{69A3B5A9-CFE7-4F55-A1D7-333888A063E2}" destId="{4067E058-F46D-4139-8886-7CE598FBD435}" srcOrd="0" destOrd="0" presId="urn:microsoft.com/office/officeart/2009/layout/CircleArrowProcess"/>
    <dgm:cxn modelId="{A587EACE-1D2D-4B6E-8CA6-34F354705762}" type="presParOf" srcId="{90E3900B-A03F-46D2-8217-4A918379AF78}" destId="{74AEA389-CEC4-48F1-B29E-95C58F349528}" srcOrd="3" destOrd="0" presId="urn:microsoft.com/office/officeart/2009/layout/CircleArrowProcess"/>
    <dgm:cxn modelId="{5FBA5E1B-D6D5-4E3D-8B21-7A16F5B737D8}" type="presParOf" srcId="{90E3900B-A03F-46D2-8217-4A918379AF78}" destId="{07FE83BE-7AF3-4151-9A83-64FABE987E42}" srcOrd="4" destOrd="0" presId="urn:microsoft.com/office/officeart/2009/layout/CircleArrowProcess"/>
    <dgm:cxn modelId="{4030E7CA-5709-468A-B0A8-B870B5129E7E}" type="presParOf" srcId="{07FE83BE-7AF3-4151-9A83-64FABE987E42}" destId="{6248111F-9035-46E1-8D37-EFA68A120FFB}" srcOrd="0" destOrd="0" presId="urn:microsoft.com/office/officeart/2009/layout/CircleArrowProcess"/>
    <dgm:cxn modelId="{068EBD6E-5CA5-44EA-918C-980A841D5294}" type="presParOf" srcId="{90E3900B-A03F-46D2-8217-4A918379AF78}" destId="{79FF6756-8927-4342-99D4-F28B632E2CA4}"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BE3A8893-599C-433F-A796-502F636BF543}" type="doc">
      <dgm:prSet loTypeId="urn:microsoft.com/office/officeart/2005/8/layout/architecture" loCatId="list" qsTypeId="urn:microsoft.com/office/officeart/2005/8/quickstyle/simple1" qsCatId="simple" csTypeId="urn:microsoft.com/office/officeart/2005/8/colors/colorful3" csCatId="colorful" phldr="1"/>
      <dgm:spPr/>
      <dgm:t>
        <a:bodyPr/>
        <a:lstStyle/>
        <a:p>
          <a:endParaRPr lang="en-GB"/>
        </a:p>
      </dgm:t>
    </dgm:pt>
    <dgm:pt modelId="{301507E5-C011-4EF3-B3E9-FA5D25F6EB07}">
      <dgm:prSet phldrT="[Text]"/>
      <dgm:spPr/>
      <dgm:t>
        <a:bodyPr/>
        <a:lstStyle/>
        <a:p>
          <a:endParaRPr lang="en-GB" dirty="0"/>
        </a:p>
      </dgm:t>
    </dgm:pt>
    <dgm:pt modelId="{2A9FBC7E-D780-4802-9C97-FD8C12DA1EF5}" type="parTrans" cxnId="{FBDEA7B1-36C4-4A82-9C5F-5A56C000C43B}">
      <dgm:prSet/>
      <dgm:spPr/>
      <dgm:t>
        <a:bodyPr/>
        <a:lstStyle/>
        <a:p>
          <a:endParaRPr lang="en-GB"/>
        </a:p>
      </dgm:t>
    </dgm:pt>
    <dgm:pt modelId="{10B23F19-1041-44A5-8EAD-4721E6DB2D92}" type="sibTrans" cxnId="{FBDEA7B1-36C4-4A82-9C5F-5A56C000C43B}">
      <dgm:prSet/>
      <dgm:spPr/>
      <dgm:t>
        <a:bodyPr/>
        <a:lstStyle/>
        <a:p>
          <a:endParaRPr lang="en-GB"/>
        </a:p>
      </dgm:t>
    </dgm:pt>
    <dgm:pt modelId="{12FA72BE-C108-410C-95BE-84556477D813}">
      <dgm:prSet phldrT="[Text]"/>
      <dgm:spPr/>
      <dgm:t>
        <a:bodyPr/>
        <a:lstStyle/>
        <a:p>
          <a:endParaRPr lang="en-GB" dirty="0"/>
        </a:p>
      </dgm:t>
    </dgm:pt>
    <dgm:pt modelId="{CB5F621B-17A8-4C59-A230-E9BBAA45E2F3}" type="parTrans" cxnId="{2563569D-AD5C-4012-B4D0-EC45B8346C79}">
      <dgm:prSet/>
      <dgm:spPr/>
      <dgm:t>
        <a:bodyPr/>
        <a:lstStyle/>
        <a:p>
          <a:endParaRPr lang="en-GB"/>
        </a:p>
      </dgm:t>
    </dgm:pt>
    <dgm:pt modelId="{F75B4736-0A6C-419A-98C8-6FDED14CBCF5}" type="sibTrans" cxnId="{2563569D-AD5C-4012-B4D0-EC45B8346C79}">
      <dgm:prSet/>
      <dgm:spPr/>
      <dgm:t>
        <a:bodyPr/>
        <a:lstStyle/>
        <a:p>
          <a:endParaRPr lang="en-GB"/>
        </a:p>
      </dgm:t>
    </dgm:pt>
    <dgm:pt modelId="{17B2BD35-9264-4C93-8B0E-1765CC89737B}">
      <dgm:prSet phldrT="[Text]"/>
      <dgm:spPr/>
      <dgm:t>
        <a:bodyPr/>
        <a:lstStyle/>
        <a:p>
          <a:endParaRPr lang="en-GB" dirty="0"/>
        </a:p>
      </dgm:t>
    </dgm:pt>
    <dgm:pt modelId="{5CA7212A-1706-44D1-93EB-FD7AA785485A}" type="parTrans" cxnId="{0A68027A-9431-4A37-84F6-D692C05BAE4F}">
      <dgm:prSet/>
      <dgm:spPr/>
      <dgm:t>
        <a:bodyPr/>
        <a:lstStyle/>
        <a:p>
          <a:endParaRPr lang="en-GB"/>
        </a:p>
      </dgm:t>
    </dgm:pt>
    <dgm:pt modelId="{9E246007-88D3-4602-B428-58FB8A2110E5}" type="sibTrans" cxnId="{0A68027A-9431-4A37-84F6-D692C05BAE4F}">
      <dgm:prSet/>
      <dgm:spPr/>
      <dgm:t>
        <a:bodyPr/>
        <a:lstStyle/>
        <a:p>
          <a:endParaRPr lang="en-GB"/>
        </a:p>
      </dgm:t>
    </dgm:pt>
    <dgm:pt modelId="{FBB2D85A-05D9-4761-A633-B19ADF941328}">
      <dgm:prSet phldrT="[Text]"/>
      <dgm:spPr/>
      <dgm:t>
        <a:bodyPr/>
        <a:lstStyle/>
        <a:p>
          <a:endParaRPr lang="en-GB" dirty="0"/>
        </a:p>
      </dgm:t>
    </dgm:pt>
    <dgm:pt modelId="{9458DF81-1B44-4CCE-8642-BEDAFD9DBEA2}" type="parTrans" cxnId="{7786F573-5735-4C24-9057-F43DE074E9CE}">
      <dgm:prSet/>
      <dgm:spPr/>
      <dgm:t>
        <a:bodyPr/>
        <a:lstStyle/>
        <a:p>
          <a:endParaRPr lang="en-GB"/>
        </a:p>
      </dgm:t>
    </dgm:pt>
    <dgm:pt modelId="{62436677-B76A-4847-8550-96AA3AA935D3}" type="sibTrans" cxnId="{7786F573-5735-4C24-9057-F43DE074E9CE}">
      <dgm:prSet/>
      <dgm:spPr/>
      <dgm:t>
        <a:bodyPr/>
        <a:lstStyle/>
        <a:p>
          <a:endParaRPr lang="en-GB"/>
        </a:p>
      </dgm:t>
    </dgm:pt>
    <dgm:pt modelId="{8AE39C13-C3DF-43A2-B981-9A6E13095FFC}">
      <dgm:prSet phldrT="[Text]"/>
      <dgm:spPr/>
      <dgm:t>
        <a:bodyPr/>
        <a:lstStyle/>
        <a:p>
          <a:endParaRPr lang="en-GB" dirty="0"/>
        </a:p>
      </dgm:t>
    </dgm:pt>
    <dgm:pt modelId="{243ED65D-CDDE-46AC-B2A6-B07415564D8B}" type="parTrans" cxnId="{C0F4AE94-41F0-4F28-ABA4-797D9B7D1A5D}">
      <dgm:prSet/>
      <dgm:spPr/>
      <dgm:t>
        <a:bodyPr/>
        <a:lstStyle/>
        <a:p>
          <a:endParaRPr lang="en-GB"/>
        </a:p>
      </dgm:t>
    </dgm:pt>
    <dgm:pt modelId="{74A126F0-28A3-4568-8570-87A5F678D89B}" type="sibTrans" cxnId="{C0F4AE94-41F0-4F28-ABA4-797D9B7D1A5D}">
      <dgm:prSet/>
      <dgm:spPr/>
      <dgm:t>
        <a:bodyPr/>
        <a:lstStyle/>
        <a:p>
          <a:endParaRPr lang="en-GB"/>
        </a:p>
      </dgm:t>
    </dgm:pt>
    <dgm:pt modelId="{63EC826F-A948-44C2-8DB7-C58F5A403E55}">
      <dgm:prSet phldrT="[Text]"/>
      <dgm:spPr/>
      <dgm:t>
        <a:bodyPr/>
        <a:lstStyle/>
        <a:p>
          <a:endParaRPr lang="en-GB" dirty="0"/>
        </a:p>
      </dgm:t>
    </dgm:pt>
    <dgm:pt modelId="{11FD79A1-429A-41F1-825C-43AD16F41C30}" type="parTrans" cxnId="{2426333D-A00C-4ACD-9E37-A96D3636CBD3}">
      <dgm:prSet/>
      <dgm:spPr/>
      <dgm:t>
        <a:bodyPr/>
        <a:lstStyle/>
        <a:p>
          <a:endParaRPr lang="en-GB"/>
        </a:p>
      </dgm:t>
    </dgm:pt>
    <dgm:pt modelId="{8EBFA948-4CFD-4F4A-80DC-8E54AC971A98}" type="sibTrans" cxnId="{2426333D-A00C-4ACD-9E37-A96D3636CBD3}">
      <dgm:prSet/>
      <dgm:spPr/>
      <dgm:t>
        <a:bodyPr/>
        <a:lstStyle/>
        <a:p>
          <a:endParaRPr lang="en-GB"/>
        </a:p>
      </dgm:t>
    </dgm:pt>
    <dgm:pt modelId="{C80EEF72-B874-4B2A-A3F0-EA4BB3FB47E3}" type="pres">
      <dgm:prSet presAssocID="{BE3A8893-599C-433F-A796-502F636BF543}" presName="Name0" presStyleCnt="0">
        <dgm:presLayoutVars>
          <dgm:chPref val="1"/>
          <dgm:dir/>
          <dgm:animOne val="branch"/>
          <dgm:animLvl val="lvl"/>
          <dgm:resizeHandles/>
        </dgm:presLayoutVars>
      </dgm:prSet>
      <dgm:spPr/>
    </dgm:pt>
    <dgm:pt modelId="{CC33E590-1B32-4A84-85A1-33A7132E0BB9}" type="pres">
      <dgm:prSet presAssocID="{301507E5-C011-4EF3-B3E9-FA5D25F6EB07}" presName="vertOne" presStyleCnt="0"/>
      <dgm:spPr/>
    </dgm:pt>
    <dgm:pt modelId="{DDE73A9C-E947-4D8F-8F87-7474BC126F1D}" type="pres">
      <dgm:prSet presAssocID="{301507E5-C011-4EF3-B3E9-FA5D25F6EB07}" presName="txOne" presStyleLbl="node0" presStyleIdx="0" presStyleCnt="1">
        <dgm:presLayoutVars>
          <dgm:chPref val="3"/>
        </dgm:presLayoutVars>
      </dgm:prSet>
      <dgm:spPr/>
      <dgm:t>
        <a:bodyPr/>
        <a:lstStyle/>
        <a:p>
          <a:endParaRPr lang="en-GB"/>
        </a:p>
      </dgm:t>
    </dgm:pt>
    <dgm:pt modelId="{4AA38480-0F51-4C61-ACA8-D523A2DAAF5D}" type="pres">
      <dgm:prSet presAssocID="{301507E5-C011-4EF3-B3E9-FA5D25F6EB07}" presName="parTransOne" presStyleCnt="0"/>
      <dgm:spPr/>
    </dgm:pt>
    <dgm:pt modelId="{A02DFA50-1230-47DE-A77B-76AB702849F0}" type="pres">
      <dgm:prSet presAssocID="{301507E5-C011-4EF3-B3E9-FA5D25F6EB07}" presName="horzOne" presStyleCnt="0"/>
      <dgm:spPr/>
    </dgm:pt>
    <dgm:pt modelId="{ACC46E0A-66BB-4BE7-8D8F-3686A07C9967}" type="pres">
      <dgm:prSet presAssocID="{12FA72BE-C108-410C-95BE-84556477D813}" presName="vertTwo" presStyleCnt="0"/>
      <dgm:spPr/>
    </dgm:pt>
    <dgm:pt modelId="{B9053FF0-3093-4A4F-9F68-722AFBBCB69A}" type="pres">
      <dgm:prSet presAssocID="{12FA72BE-C108-410C-95BE-84556477D813}" presName="txTwo" presStyleLbl="node2" presStyleIdx="0" presStyleCnt="2">
        <dgm:presLayoutVars>
          <dgm:chPref val="3"/>
        </dgm:presLayoutVars>
      </dgm:prSet>
      <dgm:spPr/>
      <dgm:t>
        <a:bodyPr/>
        <a:lstStyle/>
        <a:p>
          <a:endParaRPr lang="en-GB"/>
        </a:p>
      </dgm:t>
    </dgm:pt>
    <dgm:pt modelId="{47140123-AF91-4DA4-8C7D-593817A6DA47}" type="pres">
      <dgm:prSet presAssocID="{12FA72BE-C108-410C-95BE-84556477D813}" presName="parTransTwo" presStyleCnt="0"/>
      <dgm:spPr/>
    </dgm:pt>
    <dgm:pt modelId="{953D5297-03D0-418C-A6CA-62DF599ACC72}" type="pres">
      <dgm:prSet presAssocID="{12FA72BE-C108-410C-95BE-84556477D813}" presName="horzTwo" presStyleCnt="0"/>
      <dgm:spPr/>
    </dgm:pt>
    <dgm:pt modelId="{0717576F-5AEC-48F7-8242-A791735CD760}" type="pres">
      <dgm:prSet presAssocID="{17B2BD35-9264-4C93-8B0E-1765CC89737B}" presName="vertThree" presStyleCnt="0"/>
      <dgm:spPr/>
    </dgm:pt>
    <dgm:pt modelId="{C4C78541-2705-4024-8C5C-20893966AF69}" type="pres">
      <dgm:prSet presAssocID="{17B2BD35-9264-4C93-8B0E-1765CC89737B}" presName="txThree" presStyleLbl="node3" presStyleIdx="0" presStyleCnt="3">
        <dgm:presLayoutVars>
          <dgm:chPref val="3"/>
        </dgm:presLayoutVars>
      </dgm:prSet>
      <dgm:spPr/>
      <dgm:t>
        <a:bodyPr/>
        <a:lstStyle/>
        <a:p>
          <a:endParaRPr lang="en-GB"/>
        </a:p>
      </dgm:t>
    </dgm:pt>
    <dgm:pt modelId="{1E40B914-9662-404E-8C41-6AEC0BC9D7AD}" type="pres">
      <dgm:prSet presAssocID="{17B2BD35-9264-4C93-8B0E-1765CC89737B}" presName="horzThree" presStyleCnt="0"/>
      <dgm:spPr/>
    </dgm:pt>
    <dgm:pt modelId="{93043AB4-2640-4033-821B-EEC643A18A47}" type="pres">
      <dgm:prSet presAssocID="{9E246007-88D3-4602-B428-58FB8A2110E5}" presName="sibSpaceThree" presStyleCnt="0"/>
      <dgm:spPr/>
    </dgm:pt>
    <dgm:pt modelId="{4E46EB5A-957C-4843-9C4D-519F424BE987}" type="pres">
      <dgm:prSet presAssocID="{FBB2D85A-05D9-4761-A633-B19ADF941328}" presName="vertThree" presStyleCnt="0"/>
      <dgm:spPr/>
    </dgm:pt>
    <dgm:pt modelId="{B61CAE92-3596-4790-98F5-9620BC182A4D}" type="pres">
      <dgm:prSet presAssocID="{FBB2D85A-05D9-4761-A633-B19ADF941328}" presName="txThree" presStyleLbl="node3" presStyleIdx="1" presStyleCnt="3">
        <dgm:presLayoutVars>
          <dgm:chPref val="3"/>
        </dgm:presLayoutVars>
      </dgm:prSet>
      <dgm:spPr/>
      <dgm:t>
        <a:bodyPr/>
        <a:lstStyle/>
        <a:p>
          <a:endParaRPr lang="en-GB"/>
        </a:p>
      </dgm:t>
    </dgm:pt>
    <dgm:pt modelId="{AED13459-7930-4A58-BFE6-B4C7242AE28D}" type="pres">
      <dgm:prSet presAssocID="{FBB2D85A-05D9-4761-A633-B19ADF941328}" presName="horzThree" presStyleCnt="0"/>
      <dgm:spPr/>
    </dgm:pt>
    <dgm:pt modelId="{10CA1FDF-CE48-4555-893B-0C419F45A8F6}" type="pres">
      <dgm:prSet presAssocID="{F75B4736-0A6C-419A-98C8-6FDED14CBCF5}" presName="sibSpaceTwo" presStyleCnt="0"/>
      <dgm:spPr/>
    </dgm:pt>
    <dgm:pt modelId="{344327D3-15D6-48D0-BCB9-85692A3601F5}" type="pres">
      <dgm:prSet presAssocID="{8AE39C13-C3DF-43A2-B981-9A6E13095FFC}" presName="vertTwo" presStyleCnt="0"/>
      <dgm:spPr/>
    </dgm:pt>
    <dgm:pt modelId="{3D79989B-6597-4316-91CD-80F4B5466DD2}" type="pres">
      <dgm:prSet presAssocID="{8AE39C13-C3DF-43A2-B981-9A6E13095FFC}" presName="txTwo" presStyleLbl="node2" presStyleIdx="1" presStyleCnt="2">
        <dgm:presLayoutVars>
          <dgm:chPref val="3"/>
        </dgm:presLayoutVars>
      </dgm:prSet>
      <dgm:spPr/>
      <dgm:t>
        <a:bodyPr/>
        <a:lstStyle/>
        <a:p>
          <a:endParaRPr lang="en-GB"/>
        </a:p>
      </dgm:t>
    </dgm:pt>
    <dgm:pt modelId="{179E6A30-004F-4C1B-9769-1691159533AE}" type="pres">
      <dgm:prSet presAssocID="{8AE39C13-C3DF-43A2-B981-9A6E13095FFC}" presName="parTransTwo" presStyleCnt="0"/>
      <dgm:spPr/>
    </dgm:pt>
    <dgm:pt modelId="{3096213B-57C0-41F1-B566-3E135CA53DBF}" type="pres">
      <dgm:prSet presAssocID="{8AE39C13-C3DF-43A2-B981-9A6E13095FFC}" presName="horzTwo" presStyleCnt="0"/>
      <dgm:spPr/>
    </dgm:pt>
    <dgm:pt modelId="{54618CB1-05CA-43FE-84B7-3453D435113E}" type="pres">
      <dgm:prSet presAssocID="{63EC826F-A948-44C2-8DB7-C58F5A403E55}" presName="vertThree" presStyleCnt="0"/>
      <dgm:spPr/>
    </dgm:pt>
    <dgm:pt modelId="{B0E5D39D-46DA-42D8-9312-BCCA0F59E573}" type="pres">
      <dgm:prSet presAssocID="{63EC826F-A948-44C2-8DB7-C58F5A403E55}" presName="txThree" presStyleLbl="node3" presStyleIdx="2" presStyleCnt="3">
        <dgm:presLayoutVars>
          <dgm:chPref val="3"/>
        </dgm:presLayoutVars>
      </dgm:prSet>
      <dgm:spPr/>
      <dgm:t>
        <a:bodyPr/>
        <a:lstStyle/>
        <a:p>
          <a:endParaRPr lang="en-GB"/>
        </a:p>
      </dgm:t>
    </dgm:pt>
    <dgm:pt modelId="{15B66894-AEA3-4E76-AD68-73431E5E99F2}" type="pres">
      <dgm:prSet presAssocID="{63EC826F-A948-44C2-8DB7-C58F5A403E55}" presName="horzThree" presStyleCnt="0"/>
      <dgm:spPr/>
    </dgm:pt>
  </dgm:ptLst>
  <dgm:cxnLst>
    <dgm:cxn modelId="{B92DD608-E83F-4089-87F3-536FD7E850B0}" type="presOf" srcId="{301507E5-C011-4EF3-B3E9-FA5D25F6EB07}" destId="{DDE73A9C-E947-4D8F-8F87-7474BC126F1D}" srcOrd="0" destOrd="0" presId="urn:microsoft.com/office/officeart/2005/8/layout/architecture"/>
    <dgm:cxn modelId="{967B0C5C-6781-410E-B9E8-3B8F84E1FFDC}" type="presOf" srcId="{FBB2D85A-05D9-4761-A633-B19ADF941328}" destId="{B61CAE92-3596-4790-98F5-9620BC182A4D}" srcOrd="0" destOrd="0" presId="urn:microsoft.com/office/officeart/2005/8/layout/architecture"/>
    <dgm:cxn modelId="{850A0CF0-4BB7-4657-900A-77BB2ABE4C0A}" type="presOf" srcId="{17B2BD35-9264-4C93-8B0E-1765CC89737B}" destId="{C4C78541-2705-4024-8C5C-20893966AF69}" srcOrd="0" destOrd="0" presId="urn:microsoft.com/office/officeart/2005/8/layout/architecture"/>
    <dgm:cxn modelId="{375E44A6-D0D5-4A31-A6A6-3C70CE4A5401}" type="presOf" srcId="{BE3A8893-599C-433F-A796-502F636BF543}" destId="{C80EEF72-B874-4B2A-A3F0-EA4BB3FB47E3}" srcOrd="0" destOrd="0" presId="urn:microsoft.com/office/officeart/2005/8/layout/architecture"/>
    <dgm:cxn modelId="{FBDEA7B1-36C4-4A82-9C5F-5A56C000C43B}" srcId="{BE3A8893-599C-433F-A796-502F636BF543}" destId="{301507E5-C011-4EF3-B3E9-FA5D25F6EB07}" srcOrd="0" destOrd="0" parTransId="{2A9FBC7E-D780-4802-9C97-FD8C12DA1EF5}" sibTransId="{10B23F19-1041-44A5-8EAD-4721E6DB2D92}"/>
    <dgm:cxn modelId="{C0F4AE94-41F0-4F28-ABA4-797D9B7D1A5D}" srcId="{301507E5-C011-4EF3-B3E9-FA5D25F6EB07}" destId="{8AE39C13-C3DF-43A2-B981-9A6E13095FFC}" srcOrd="1" destOrd="0" parTransId="{243ED65D-CDDE-46AC-B2A6-B07415564D8B}" sibTransId="{74A126F0-28A3-4568-8570-87A5F678D89B}"/>
    <dgm:cxn modelId="{605ADDDC-EC59-4AB6-BFC3-CCE39258F38E}" type="presOf" srcId="{12FA72BE-C108-410C-95BE-84556477D813}" destId="{B9053FF0-3093-4A4F-9F68-722AFBBCB69A}" srcOrd="0" destOrd="0" presId="urn:microsoft.com/office/officeart/2005/8/layout/architecture"/>
    <dgm:cxn modelId="{0A68027A-9431-4A37-84F6-D692C05BAE4F}" srcId="{12FA72BE-C108-410C-95BE-84556477D813}" destId="{17B2BD35-9264-4C93-8B0E-1765CC89737B}" srcOrd="0" destOrd="0" parTransId="{5CA7212A-1706-44D1-93EB-FD7AA785485A}" sibTransId="{9E246007-88D3-4602-B428-58FB8A2110E5}"/>
    <dgm:cxn modelId="{7786F573-5735-4C24-9057-F43DE074E9CE}" srcId="{12FA72BE-C108-410C-95BE-84556477D813}" destId="{FBB2D85A-05D9-4761-A633-B19ADF941328}" srcOrd="1" destOrd="0" parTransId="{9458DF81-1B44-4CCE-8642-BEDAFD9DBEA2}" sibTransId="{62436677-B76A-4847-8550-96AA3AA935D3}"/>
    <dgm:cxn modelId="{F55D762F-1222-40D2-B61F-70718848A7DE}" type="presOf" srcId="{8AE39C13-C3DF-43A2-B981-9A6E13095FFC}" destId="{3D79989B-6597-4316-91CD-80F4B5466DD2}" srcOrd="0" destOrd="0" presId="urn:microsoft.com/office/officeart/2005/8/layout/architecture"/>
    <dgm:cxn modelId="{2426333D-A00C-4ACD-9E37-A96D3636CBD3}" srcId="{8AE39C13-C3DF-43A2-B981-9A6E13095FFC}" destId="{63EC826F-A948-44C2-8DB7-C58F5A403E55}" srcOrd="0" destOrd="0" parTransId="{11FD79A1-429A-41F1-825C-43AD16F41C30}" sibTransId="{8EBFA948-4CFD-4F4A-80DC-8E54AC971A98}"/>
    <dgm:cxn modelId="{79D7084D-5F1F-40D4-AEA5-DC837384B1E9}" type="presOf" srcId="{63EC826F-A948-44C2-8DB7-C58F5A403E55}" destId="{B0E5D39D-46DA-42D8-9312-BCCA0F59E573}" srcOrd="0" destOrd="0" presId="urn:microsoft.com/office/officeart/2005/8/layout/architecture"/>
    <dgm:cxn modelId="{2563569D-AD5C-4012-B4D0-EC45B8346C79}" srcId="{301507E5-C011-4EF3-B3E9-FA5D25F6EB07}" destId="{12FA72BE-C108-410C-95BE-84556477D813}" srcOrd="0" destOrd="0" parTransId="{CB5F621B-17A8-4C59-A230-E9BBAA45E2F3}" sibTransId="{F75B4736-0A6C-419A-98C8-6FDED14CBCF5}"/>
    <dgm:cxn modelId="{0C38DDBF-0670-4915-AB53-BE43343CFD83}" type="presParOf" srcId="{C80EEF72-B874-4B2A-A3F0-EA4BB3FB47E3}" destId="{CC33E590-1B32-4A84-85A1-33A7132E0BB9}" srcOrd="0" destOrd="0" presId="urn:microsoft.com/office/officeart/2005/8/layout/architecture"/>
    <dgm:cxn modelId="{84A28DCE-4BEE-4CB1-A3B1-95EE10D8671F}" type="presParOf" srcId="{CC33E590-1B32-4A84-85A1-33A7132E0BB9}" destId="{DDE73A9C-E947-4D8F-8F87-7474BC126F1D}" srcOrd="0" destOrd="0" presId="urn:microsoft.com/office/officeart/2005/8/layout/architecture"/>
    <dgm:cxn modelId="{99E09A15-595D-41A1-9DB8-F81C529624FF}" type="presParOf" srcId="{CC33E590-1B32-4A84-85A1-33A7132E0BB9}" destId="{4AA38480-0F51-4C61-ACA8-D523A2DAAF5D}" srcOrd="1" destOrd="0" presId="urn:microsoft.com/office/officeart/2005/8/layout/architecture"/>
    <dgm:cxn modelId="{7F27026A-EEE6-408B-B0FD-98A55D3864D6}" type="presParOf" srcId="{CC33E590-1B32-4A84-85A1-33A7132E0BB9}" destId="{A02DFA50-1230-47DE-A77B-76AB702849F0}" srcOrd="2" destOrd="0" presId="urn:microsoft.com/office/officeart/2005/8/layout/architecture"/>
    <dgm:cxn modelId="{772A29F4-A682-49FA-B3D9-44A5B62DE67D}" type="presParOf" srcId="{A02DFA50-1230-47DE-A77B-76AB702849F0}" destId="{ACC46E0A-66BB-4BE7-8D8F-3686A07C9967}" srcOrd="0" destOrd="0" presId="urn:microsoft.com/office/officeart/2005/8/layout/architecture"/>
    <dgm:cxn modelId="{9B5235C9-C16F-4711-B981-C46060F493E7}" type="presParOf" srcId="{ACC46E0A-66BB-4BE7-8D8F-3686A07C9967}" destId="{B9053FF0-3093-4A4F-9F68-722AFBBCB69A}" srcOrd="0" destOrd="0" presId="urn:microsoft.com/office/officeart/2005/8/layout/architecture"/>
    <dgm:cxn modelId="{A29A84AA-6BFC-4FED-A1A8-C0C270134293}" type="presParOf" srcId="{ACC46E0A-66BB-4BE7-8D8F-3686A07C9967}" destId="{47140123-AF91-4DA4-8C7D-593817A6DA47}" srcOrd="1" destOrd="0" presId="urn:microsoft.com/office/officeart/2005/8/layout/architecture"/>
    <dgm:cxn modelId="{2ED25CE3-59A8-4CFD-A207-F1D27D27E30B}" type="presParOf" srcId="{ACC46E0A-66BB-4BE7-8D8F-3686A07C9967}" destId="{953D5297-03D0-418C-A6CA-62DF599ACC72}" srcOrd="2" destOrd="0" presId="urn:microsoft.com/office/officeart/2005/8/layout/architecture"/>
    <dgm:cxn modelId="{39FA3A01-D9D1-445C-ACB1-21E2F34C5A7E}" type="presParOf" srcId="{953D5297-03D0-418C-A6CA-62DF599ACC72}" destId="{0717576F-5AEC-48F7-8242-A791735CD760}" srcOrd="0" destOrd="0" presId="urn:microsoft.com/office/officeart/2005/8/layout/architecture"/>
    <dgm:cxn modelId="{488F9F1A-B87C-4FB7-96AC-BCEE6D1209B2}" type="presParOf" srcId="{0717576F-5AEC-48F7-8242-A791735CD760}" destId="{C4C78541-2705-4024-8C5C-20893966AF69}" srcOrd="0" destOrd="0" presId="urn:microsoft.com/office/officeart/2005/8/layout/architecture"/>
    <dgm:cxn modelId="{34586790-E3C5-4DEA-8017-B6CD08D15093}" type="presParOf" srcId="{0717576F-5AEC-48F7-8242-A791735CD760}" destId="{1E40B914-9662-404E-8C41-6AEC0BC9D7AD}" srcOrd="1" destOrd="0" presId="urn:microsoft.com/office/officeart/2005/8/layout/architecture"/>
    <dgm:cxn modelId="{94E2ACDA-0B60-49BD-8ECD-83788AA16DA5}" type="presParOf" srcId="{953D5297-03D0-418C-A6CA-62DF599ACC72}" destId="{93043AB4-2640-4033-821B-EEC643A18A47}" srcOrd="1" destOrd="0" presId="urn:microsoft.com/office/officeart/2005/8/layout/architecture"/>
    <dgm:cxn modelId="{9A7AC1C3-B85A-4D2F-959E-49F0CEC200AB}" type="presParOf" srcId="{953D5297-03D0-418C-A6CA-62DF599ACC72}" destId="{4E46EB5A-957C-4843-9C4D-519F424BE987}" srcOrd="2" destOrd="0" presId="urn:microsoft.com/office/officeart/2005/8/layout/architecture"/>
    <dgm:cxn modelId="{9F7D3AA4-1BBA-46B1-ACFE-3AF7832DEAE3}" type="presParOf" srcId="{4E46EB5A-957C-4843-9C4D-519F424BE987}" destId="{B61CAE92-3596-4790-98F5-9620BC182A4D}" srcOrd="0" destOrd="0" presId="urn:microsoft.com/office/officeart/2005/8/layout/architecture"/>
    <dgm:cxn modelId="{B302FB4B-8A3E-42E0-ADAD-DE13F3C42541}" type="presParOf" srcId="{4E46EB5A-957C-4843-9C4D-519F424BE987}" destId="{AED13459-7930-4A58-BFE6-B4C7242AE28D}" srcOrd="1" destOrd="0" presId="urn:microsoft.com/office/officeart/2005/8/layout/architecture"/>
    <dgm:cxn modelId="{81B91818-ABFD-4A65-91EF-B6796C67D4FF}" type="presParOf" srcId="{A02DFA50-1230-47DE-A77B-76AB702849F0}" destId="{10CA1FDF-CE48-4555-893B-0C419F45A8F6}" srcOrd="1" destOrd="0" presId="urn:microsoft.com/office/officeart/2005/8/layout/architecture"/>
    <dgm:cxn modelId="{DC81944E-B25D-4568-AC44-997719ECA39C}" type="presParOf" srcId="{A02DFA50-1230-47DE-A77B-76AB702849F0}" destId="{344327D3-15D6-48D0-BCB9-85692A3601F5}" srcOrd="2" destOrd="0" presId="urn:microsoft.com/office/officeart/2005/8/layout/architecture"/>
    <dgm:cxn modelId="{9CD2D1B0-3B53-4C6E-81B2-0DC5F5F221A0}" type="presParOf" srcId="{344327D3-15D6-48D0-BCB9-85692A3601F5}" destId="{3D79989B-6597-4316-91CD-80F4B5466DD2}" srcOrd="0" destOrd="0" presId="urn:microsoft.com/office/officeart/2005/8/layout/architecture"/>
    <dgm:cxn modelId="{89CB6B1E-7940-4931-8632-CFF18A950A57}" type="presParOf" srcId="{344327D3-15D6-48D0-BCB9-85692A3601F5}" destId="{179E6A30-004F-4C1B-9769-1691159533AE}" srcOrd="1" destOrd="0" presId="urn:microsoft.com/office/officeart/2005/8/layout/architecture"/>
    <dgm:cxn modelId="{95C469E3-B768-408A-B179-C6FA62F9D285}" type="presParOf" srcId="{344327D3-15D6-48D0-BCB9-85692A3601F5}" destId="{3096213B-57C0-41F1-B566-3E135CA53DBF}" srcOrd="2" destOrd="0" presId="urn:microsoft.com/office/officeart/2005/8/layout/architecture"/>
    <dgm:cxn modelId="{650ADFCE-A761-4BAA-B1D1-EE87EB18BD12}" type="presParOf" srcId="{3096213B-57C0-41F1-B566-3E135CA53DBF}" destId="{54618CB1-05CA-43FE-84B7-3453D435113E}" srcOrd="0" destOrd="0" presId="urn:microsoft.com/office/officeart/2005/8/layout/architecture"/>
    <dgm:cxn modelId="{3399410D-0C70-4894-AC75-4BE3536EA175}" type="presParOf" srcId="{54618CB1-05CA-43FE-84B7-3453D435113E}" destId="{B0E5D39D-46DA-42D8-9312-BCCA0F59E573}" srcOrd="0" destOrd="0" presId="urn:microsoft.com/office/officeart/2005/8/layout/architecture"/>
    <dgm:cxn modelId="{9C376F72-92AF-4B2C-AA26-C20EF2728E75}" type="presParOf" srcId="{54618CB1-05CA-43FE-84B7-3453D435113E}" destId="{15B66894-AEA3-4E76-AD68-73431E5E99F2}" srcOrd="1" destOrd="0" presId="urn:microsoft.com/office/officeart/2005/8/layout/architectur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0371CA4E-8AFF-4282-AD48-9A0342CD5AFC}" type="doc">
      <dgm:prSet loTypeId="urn:microsoft.com/office/officeart/2008/layout/PictureStrips" loCatId="list" qsTypeId="urn:microsoft.com/office/officeart/2005/8/quickstyle/simple1" qsCatId="simple" csTypeId="urn:microsoft.com/office/officeart/2005/8/colors/colorful5" csCatId="colorful" phldr="1"/>
      <dgm:spPr/>
      <dgm:t>
        <a:bodyPr/>
        <a:lstStyle/>
        <a:p>
          <a:endParaRPr lang="en-GB"/>
        </a:p>
      </dgm:t>
    </dgm:pt>
    <dgm:pt modelId="{9D316070-A5E2-4C46-8B6E-C7F66A0764D1}">
      <dgm:prSet phldrT="[Text]"/>
      <dgm:spPr/>
      <dgm:t>
        <a:bodyPr/>
        <a:lstStyle/>
        <a:p>
          <a:r>
            <a:rPr lang="en-GB" b="1" dirty="0" smtClean="0">
              <a:solidFill>
                <a:srgbClr val="C1DBE5"/>
              </a:solidFill>
            </a:rPr>
            <a:t>First Attempt</a:t>
          </a:r>
          <a:endParaRPr lang="en-GB" b="1" dirty="0">
            <a:solidFill>
              <a:srgbClr val="C1DBE5"/>
            </a:solidFill>
          </a:endParaRPr>
        </a:p>
      </dgm:t>
    </dgm:pt>
    <dgm:pt modelId="{D11F4E83-D0A8-4854-9C89-3C1B3D1EA2EC}" type="parTrans" cxnId="{ADB4E328-BB3D-4AA7-806D-6BC04CE6690B}">
      <dgm:prSet/>
      <dgm:spPr/>
      <dgm:t>
        <a:bodyPr/>
        <a:lstStyle/>
        <a:p>
          <a:endParaRPr lang="en-GB"/>
        </a:p>
      </dgm:t>
    </dgm:pt>
    <dgm:pt modelId="{C6B1265D-6A99-4EAF-8810-1B6C27FF052D}" type="sibTrans" cxnId="{ADB4E328-BB3D-4AA7-806D-6BC04CE6690B}">
      <dgm:prSet/>
      <dgm:spPr/>
      <dgm:t>
        <a:bodyPr/>
        <a:lstStyle/>
        <a:p>
          <a:endParaRPr lang="en-GB"/>
        </a:p>
      </dgm:t>
    </dgm:pt>
    <dgm:pt modelId="{1A6C542E-CD2F-4F98-B0CB-DEC2E6CF3A49}">
      <dgm:prSet phldrT="[Text]"/>
      <dgm:spPr/>
      <dgm:t>
        <a:bodyPr/>
        <a:lstStyle/>
        <a:p>
          <a:r>
            <a:rPr lang="en-GB" b="1" dirty="0" smtClean="0">
              <a:solidFill>
                <a:srgbClr val="C0EADD"/>
              </a:solidFill>
            </a:rPr>
            <a:t>Second Attempt</a:t>
          </a:r>
          <a:endParaRPr lang="en-GB" b="1" dirty="0">
            <a:solidFill>
              <a:srgbClr val="C0EADD"/>
            </a:solidFill>
          </a:endParaRPr>
        </a:p>
      </dgm:t>
    </dgm:pt>
    <dgm:pt modelId="{17F0010C-59CC-44E0-929E-4BEFACA190E2}" type="parTrans" cxnId="{FA9D986A-5FA3-4CDB-8705-47413D2D9B68}">
      <dgm:prSet/>
      <dgm:spPr/>
      <dgm:t>
        <a:bodyPr/>
        <a:lstStyle/>
        <a:p>
          <a:endParaRPr lang="en-GB"/>
        </a:p>
      </dgm:t>
    </dgm:pt>
    <dgm:pt modelId="{06D4E827-991C-4803-A9DD-90196106BCE0}" type="sibTrans" cxnId="{FA9D986A-5FA3-4CDB-8705-47413D2D9B68}">
      <dgm:prSet/>
      <dgm:spPr/>
      <dgm:t>
        <a:bodyPr/>
        <a:lstStyle/>
        <a:p>
          <a:endParaRPr lang="en-GB"/>
        </a:p>
      </dgm:t>
    </dgm:pt>
    <dgm:pt modelId="{DC189193-4669-4E18-A17A-BCB7A475B4F5}">
      <dgm:prSet phldrT="[Text]"/>
      <dgm:spPr/>
      <dgm:t>
        <a:bodyPr/>
        <a:lstStyle/>
        <a:p>
          <a:r>
            <a:rPr lang="en-GB" b="1" dirty="0" smtClean="0">
              <a:solidFill>
                <a:srgbClr val="C0EFC4"/>
              </a:solidFill>
            </a:rPr>
            <a:t>Third Attempt</a:t>
          </a:r>
          <a:endParaRPr lang="en-GB" b="1" dirty="0">
            <a:solidFill>
              <a:srgbClr val="C0EFC4"/>
            </a:solidFill>
          </a:endParaRPr>
        </a:p>
      </dgm:t>
    </dgm:pt>
    <dgm:pt modelId="{9F79F416-10D0-4AF5-873C-FB7563D8A7D1}" type="parTrans" cxnId="{A10A4687-9BB7-4F4E-868E-349D2B30F88E}">
      <dgm:prSet/>
      <dgm:spPr/>
      <dgm:t>
        <a:bodyPr/>
        <a:lstStyle/>
        <a:p>
          <a:endParaRPr lang="en-GB"/>
        </a:p>
      </dgm:t>
    </dgm:pt>
    <dgm:pt modelId="{7DC89B38-0175-464D-9E62-28509B6F3FDC}" type="sibTrans" cxnId="{A10A4687-9BB7-4F4E-868E-349D2B30F88E}">
      <dgm:prSet/>
      <dgm:spPr/>
      <dgm:t>
        <a:bodyPr/>
        <a:lstStyle/>
        <a:p>
          <a:endParaRPr lang="en-GB"/>
        </a:p>
      </dgm:t>
    </dgm:pt>
    <dgm:pt modelId="{B708DC58-418F-4E69-ADB6-0D87F779F8A4}">
      <dgm:prSet/>
      <dgm:spPr/>
      <dgm:t>
        <a:bodyPr/>
        <a:lstStyle/>
        <a:p>
          <a:r>
            <a:rPr lang="en-GB" b="1" dirty="0" smtClean="0">
              <a:solidFill>
                <a:srgbClr val="D9F3C0"/>
              </a:solidFill>
            </a:rPr>
            <a:t>Fourth Attempt</a:t>
          </a:r>
          <a:endParaRPr lang="en-GB" b="1" dirty="0">
            <a:solidFill>
              <a:srgbClr val="D9F3C0"/>
            </a:solidFill>
          </a:endParaRPr>
        </a:p>
      </dgm:t>
    </dgm:pt>
    <dgm:pt modelId="{31AD579E-503C-405E-8A3A-D5968467F7BC}" type="parTrans" cxnId="{DC507A34-74DA-4F3F-9545-84136EA79601}">
      <dgm:prSet/>
      <dgm:spPr/>
      <dgm:t>
        <a:bodyPr/>
        <a:lstStyle/>
        <a:p>
          <a:endParaRPr lang="en-GB"/>
        </a:p>
      </dgm:t>
    </dgm:pt>
    <dgm:pt modelId="{4828BDDD-E5C4-49FB-8033-F94312C2873C}" type="sibTrans" cxnId="{DC507A34-74DA-4F3F-9545-84136EA79601}">
      <dgm:prSet/>
      <dgm:spPr/>
      <dgm:t>
        <a:bodyPr/>
        <a:lstStyle/>
        <a:p>
          <a:endParaRPr lang="en-GB"/>
        </a:p>
      </dgm:t>
    </dgm:pt>
    <dgm:pt modelId="{80BA64A3-FFFD-4683-BE96-8C108515E4DE}">
      <dgm:prSet/>
      <dgm:spPr/>
      <dgm:t>
        <a:bodyPr/>
        <a:lstStyle/>
        <a:p>
          <a:r>
            <a:rPr lang="en-GB" b="1" dirty="0" smtClean="0">
              <a:solidFill>
                <a:srgbClr val="F7F2C0"/>
              </a:solidFill>
            </a:rPr>
            <a:t>Fifth Attempt</a:t>
          </a:r>
          <a:endParaRPr lang="en-GB" b="1" dirty="0">
            <a:solidFill>
              <a:srgbClr val="F7F2C0"/>
            </a:solidFill>
          </a:endParaRPr>
        </a:p>
      </dgm:t>
    </dgm:pt>
    <dgm:pt modelId="{10D57EA7-AFDB-40C2-91B8-69C38A8DF6AE}" type="parTrans" cxnId="{00390A73-4F94-4CD3-B09C-E18BD0F7800D}">
      <dgm:prSet/>
      <dgm:spPr/>
      <dgm:t>
        <a:bodyPr/>
        <a:lstStyle/>
        <a:p>
          <a:endParaRPr lang="en-GB"/>
        </a:p>
      </dgm:t>
    </dgm:pt>
    <dgm:pt modelId="{0866B998-1448-428F-AD1C-3BDE7723DE17}" type="sibTrans" cxnId="{00390A73-4F94-4CD3-B09C-E18BD0F7800D}">
      <dgm:prSet/>
      <dgm:spPr/>
      <dgm:t>
        <a:bodyPr/>
        <a:lstStyle/>
        <a:p>
          <a:endParaRPr lang="en-GB"/>
        </a:p>
      </dgm:t>
    </dgm:pt>
    <dgm:pt modelId="{3ACE35D6-829F-4411-9B89-AF33E9D9FBCC}">
      <dgm:prSet/>
      <dgm:spPr/>
      <dgm:t>
        <a:bodyPr/>
        <a:lstStyle/>
        <a:p>
          <a:r>
            <a:rPr lang="en-GB" b="1" dirty="0" smtClean="0">
              <a:solidFill>
                <a:srgbClr val="FBD3C1"/>
              </a:solidFill>
            </a:rPr>
            <a:t>Sixth Attempt</a:t>
          </a:r>
          <a:endParaRPr lang="en-GB" b="1" dirty="0">
            <a:solidFill>
              <a:srgbClr val="FBD3C1"/>
            </a:solidFill>
          </a:endParaRPr>
        </a:p>
      </dgm:t>
    </dgm:pt>
    <dgm:pt modelId="{741E2557-2CE8-42DB-AA7B-A3836666B55A}" type="parTrans" cxnId="{7CCDCA8D-9399-4621-A588-FD92F528C248}">
      <dgm:prSet/>
      <dgm:spPr/>
      <dgm:t>
        <a:bodyPr/>
        <a:lstStyle/>
        <a:p>
          <a:endParaRPr lang="en-GB"/>
        </a:p>
      </dgm:t>
    </dgm:pt>
    <dgm:pt modelId="{3ED9DDF7-BA84-451C-97B3-C5E1CA6F4C4C}" type="sibTrans" cxnId="{7CCDCA8D-9399-4621-A588-FD92F528C248}">
      <dgm:prSet/>
      <dgm:spPr/>
      <dgm:t>
        <a:bodyPr/>
        <a:lstStyle/>
        <a:p>
          <a:endParaRPr lang="en-GB"/>
        </a:p>
      </dgm:t>
    </dgm:pt>
    <dgm:pt modelId="{256ECEAD-34EA-4763-A4CC-F5D95FD436C5}" type="pres">
      <dgm:prSet presAssocID="{0371CA4E-8AFF-4282-AD48-9A0342CD5AFC}" presName="Name0" presStyleCnt="0">
        <dgm:presLayoutVars>
          <dgm:dir/>
          <dgm:resizeHandles val="exact"/>
        </dgm:presLayoutVars>
      </dgm:prSet>
      <dgm:spPr/>
    </dgm:pt>
    <dgm:pt modelId="{6585C1BE-4DB5-43E0-8C29-8F3D41C94E0B}" type="pres">
      <dgm:prSet presAssocID="{9D316070-A5E2-4C46-8B6E-C7F66A0764D1}" presName="composite" presStyleCnt="0"/>
      <dgm:spPr/>
    </dgm:pt>
    <dgm:pt modelId="{7101BC60-8503-4673-9D2A-BEF95A17A61A}" type="pres">
      <dgm:prSet presAssocID="{9D316070-A5E2-4C46-8B6E-C7F66A0764D1}" presName="rect1" presStyleLbl="trAlignAcc1" presStyleIdx="0" presStyleCnt="6">
        <dgm:presLayoutVars>
          <dgm:bulletEnabled val="1"/>
        </dgm:presLayoutVars>
      </dgm:prSet>
      <dgm:spPr/>
      <dgm:t>
        <a:bodyPr/>
        <a:lstStyle/>
        <a:p>
          <a:endParaRPr lang="en-GB"/>
        </a:p>
      </dgm:t>
    </dgm:pt>
    <dgm:pt modelId="{052F710A-9065-45E0-ACBF-15A0AFC7D96C}" type="pres">
      <dgm:prSet presAssocID="{9D316070-A5E2-4C46-8B6E-C7F66A0764D1}" presName="rect2" presStyleLbl="fgImgPlace1" presStyleIdx="0" presStyleCnt="6"/>
      <dgm:spPr>
        <a:solidFill>
          <a:srgbClr val="C1DBE5"/>
        </a:solidFill>
      </dgm:spPr>
    </dgm:pt>
    <dgm:pt modelId="{9B68188A-80C2-4853-9764-4B58322A4060}" type="pres">
      <dgm:prSet presAssocID="{C6B1265D-6A99-4EAF-8810-1B6C27FF052D}" presName="sibTrans" presStyleCnt="0"/>
      <dgm:spPr/>
    </dgm:pt>
    <dgm:pt modelId="{5F0E4021-F160-46F5-9150-F122AC679F01}" type="pres">
      <dgm:prSet presAssocID="{1A6C542E-CD2F-4F98-B0CB-DEC2E6CF3A49}" presName="composite" presStyleCnt="0"/>
      <dgm:spPr/>
    </dgm:pt>
    <dgm:pt modelId="{CD92F2BD-438E-45F4-8C88-4E02E1F1B405}" type="pres">
      <dgm:prSet presAssocID="{1A6C542E-CD2F-4F98-B0CB-DEC2E6CF3A49}" presName="rect1" presStyleLbl="trAlignAcc1" presStyleIdx="1" presStyleCnt="6">
        <dgm:presLayoutVars>
          <dgm:bulletEnabled val="1"/>
        </dgm:presLayoutVars>
      </dgm:prSet>
      <dgm:spPr/>
    </dgm:pt>
    <dgm:pt modelId="{6817C43B-F509-4AF4-8CCC-6F07EBEB09EC}" type="pres">
      <dgm:prSet presAssocID="{1A6C542E-CD2F-4F98-B0CB-DEC2E6CF3A49}" presName="rect2" presStyleLbl="fgImgPlace1" presStyleIdx="1" presStyleCnt="6"/>
      <dgm:spPr>
        <a:solidFill>
          <a:srgbClr val="C0EADD"/>
        </a:solidFill>
      </dgm:spPr>
    </dgm:pt>
    <dgm:pt modelId="{06597ECD-00AB-42B4-B003-D016F7562539}" type="pres">
      <dgm:prSet presAssocID="{06D4E827-991C-4803-A9DD-90196106BCE0}" presName="sibTrans" presStyleCnt="0"/>
      <dgm:spPr/>
    </dgm:pt>
    <dgm:pt modelId="{F8E731D2-31C9-48DA-8273-CDFE850CFD80}" type="pres">
      <dgm:prSet presAssocID="{DC189193-4669-4E18-A17A-BCB7A475B4F5}" presName="composite" presStyleCnt="0"/>
      <dgm:spPr/>
    </dgm:pt>
    <dgm:pt modelId="{C6454933-F8D4-41F0-B493-D41217CFA6A5}" type="pres">
      <dgm:prSet presAssocID="{DC189193-4669-4E18-A17A-BCB7A475B4F5}" presName="rect1" presStyleLbl="trAlignAcc1" presStyleIdx="2" presStyleCnt="6">
        <dgm:presLayoutVars>
          <dgm:bulletEnabled val="1"/>
        </dgm:presLayoutVars>
      </dgm:prSet>
      <dgm:spPr/>
      <dgm:t>
        <a:bodyPr/>
        <a:lstStyle/>
        <a:p>
          <a:endParaRPr lang="en-GB"/>
        </a:p>
      </dgm:t>
    </dgm:pt>
    <dgm:pt modelId="{A5F7FA5C-4E7A-4AB9-A583-F579A9B14279}" type="pres">
      <dgm:prSet presAssocID="{DC189193-4669-4E18-A17A-BCB7A475B4F5}" presName="rect2" presStyleLbl="fgImgPlace1" presStyleIdx="2" presStyleCnt="6"/>
      <dgm:spPr>
        <a:solidFill>
          <a:srgbClr val="C0EFC4"/>
        </a:solidFill>
      </dgm:spPr>
    </dgm:pt>
    <dgm:pt modelId="{3204B6B7-4F6A-4E39-9C3D-5F30EEBCA9BC}" type="pres">
      <dgm:prSet presAssocID="{7DC89B38-0175-464D-9E62-28509B6F3FDC}" presName="sibTrans" presStyleCnt="0"/>
      <dgm:spPr/>
    </dgm:pt>
    <dgm:pt modelId="{72BAF155-A953-4872-A131-5032DDCCD4C1}" type="pres">
      <dgm:prSet presAssocID="{B708DC58-418F-4E69-ADB6-0D87F779F8A4}" presName="composite" presStyleCnt="0"/>
      <dgm:spPr/>
    </dgm:pt>
    <dgm:pt modelId="{1EDA6B28-DA76-47FC-9C71-FA2F7A6A5822}" type="pres">
      <dgm:prSet presAssocID="{B708DC58-418F-4E69-ADB6-0D87F779F8A4}" presName="rect1" presStyleLbl="trAlignAcc1" presStyleIdx="3" presStyleCnt="6">
        <dgm:presLayoutVars>
          <dgm:bulletEnabled val="1"/>
        </dgm:presLayoutVars>
      </dgm:prSet>
      <dgm:spPr/>
      <dgm:t>
        <a:bodyPr/>
        <a:lstStyle/>
        <a:p>
          <a:endParaRPr lang="en-GB"/>
        </a:p>
      </dgm:t>
    </dgm:pt>
    <dgm:pt modelId="{EAB79067-08D2-4F67-9EA9-DB2FCD84C37B}" type="pres">
      <dgm:prSet presAssocID="{B708DC58-418F-4E69-ADB6-0D87F779F8A4}" presName="rect2" presStyleLbl="fgImgPlace1" presStyleIdx="3" presStyleCnt="6"/>
      <dgm:spPr>
        <a:solidFill>
          <a:srgbClr val="D9F3C0"/>
        </a:solidFill>
      </dgm:spPr>
    </dgm:pt>
    <dgm:pt modelId="{F6C739F1-5D69-4A98-88B0-B31763A022CE}" type="pres">
      <dgm:prSet presAssocID="{4828BDDD-E5C4-49FB-8033-F94312C2873C}" presName="sibTrans" presStyleCnt="0"/>
      <dgm:spPr/>
    </dgm:pt>
    <dgm:pt modelId="{6866A6E5-22EB-46CE-9F7B-DF8E13161288}" type="pres">
      <dgm:prSet presAssocID="{80BA64A3-FFFD-4683-BE96-8C108515E4DE}" presName="composite" presStyleCnt="0"/>
      <dgm:spPr/>
    </dgm:pt>
    <dgm:pt modelId="{85A89AD5-0124-4D28-BF43-4976F57183BE}" type="pres">
      <dgm:prSet presAssocID="{80BA64A3-FFFD-4683-BE96-8C108515E4DE}" presName="rect1" presStyleLbl="trAlignAcc1" presStyleIdx="4" presStyleCnt="6">
        <dgm:presLayoutVars>
          <dgm:bulletEnabled val="1"/>
        </dgm:presLayoutVars>
      </dgm:prSet>
      <dgm:spPr/>
    </dgm:pt>
    <dgm:pt modelId="{5D8828E1-23EF-480D-B942-B40940A5D6A0}" type="pres">
      <dgm:prSet presAssocID="{80BA64A3-FFFD-4683-BE96-8C108515E4DE}" presName="rect2" presStyleLbl="fgImgPlace1" presStyleIdx="4" presStyleCnt="6"/>
      <dgm:spPr>
        <a:solidFill>
          <a:srgbClr val="F7F2C0"/>
        </a:solidFill>
      </dgm:spPr>
    </dgm:pt>
    <dgm:pt modelId="{628A2700-C67E-48FE-887C-7473AB88977C}" type="pres">
      <dgm:prSet presAssocID="{0866B998-1448-428F-AD1C-3BDE7723DE17}" presName="sibTrans" presStyleCnt="0"/>
      <dgm:spPr/>
    </dgm:pt>
    <dgm:pt modelId="{5F9E03E8-4CC1-4AC1-970C-06E1C373DB24}" type="pres">
      <dgm:prSet presAssocID="{3ACE35D6-829F-4411-9B89-AF33E9D9FBCC}" presName="composite" presStyleCnt="0"/>
      <dgm:spPr/>
    </dgm:pt>
    <dgm:pt modelId="{CF28CE59-4BE8-4E93-B484-F661CC3103E9}" type="pres">
      <dgm:prSet presAssocID="{3ACE35D6-829F-4411-9B89-AF33E9D9FBCC}" presName="rect1" presStyleLbl="trAlignAcc1" presStyleIdx="5" presStyleCnt="6">
        <dgm:presLayoutVars>
          <dgm:bulletEnabled val="1"/>
        </dgm:presLayoutVars>
      </dgm:prSet>
      <dgm:spPr/>
    </dgm:pt>
    <dgm:pt modelId="{D94754AC-A283-4A7A-91ED-1CED5D404643}" type="pres">
      <dgm:prSet presAssocID="{3ACE35D6-829F-4411-9B89-AF33E9D9FBCC}" presName="rect2" presStyleLbl="fgImgPlace1" presStyleIdx="5" presStyleCnt="6"/>
      <dgm:spPr>
        <a:solidFill>
          <a:srgbClr val="FBD3C1"/>
        </a:solidFill>
      </dgm:spPr>
    </dgm:pt>
  </dgm:ptLst>
  <dgm:cxnLst>
    <dgm:cxn modelId="{DC507A34-74DA-4F3F-9545-84136EA79601}" srcId="{0371CA4E-8AFF-4282-AD48-9A0342CD5AFC}" destId="{B708DC58-418F-4E69-ADB6-0D87F779F8A4}" srcOrd="3" destOrd="0" parTransId="{31AD579E-503C-405E-8A3A-D5968467F7BC}" sibTransId="{4828BDDD-E5C4-49FB-8033-F94312C2873C}"/>
    <dgm:cxn modelId="{5F74F7C0-18B4-4B0E-B31E-21E03536204F}" type="presOf" srcId="{0371CA4E-8AFF-4282-AD48-9A0342CD5AFC}" destId="{256ECEAD-34EA-4763-A4CC-F5D95FD436C5}" srcOrd="0" destOrd="0" presId="urn:microsoft.com/office/officeart/2008/layout/PictureStrips"/>
    <dgm:cxn modelId="{45AAA34F-55CE-4993-8F89-D108DC3765B0}" type="presOf" srcId="{B708DC58-418F-4E69-ADB6-0D87F779F8A4}" destId="{1EDA6B28-DA76-47FC-9C71-FA2F7A6A5822}" srcOrd="0" destOrd="0" presId="urn:microsoft.com/office/officeart/2008/layout/PictureStrips"/>
    <dgm:cxn modelId="{CC1C3382-7260-44C2-8A9A-FE7CCEA35F1D}" type="presOf" srcId="{80BA64A3-FFFD-4683-BE96-8C108515E4DE}" destId="{85A89AD5-0124-4D28-BF43-4976F57183BE}" srcOrd="0" destOrd="0" presId="urn:microsoft.com/office/officeart/2008/layout/PictureStrips"/>
    <dgm:cxn modelId="{8521BBA1-0F6B-45E1-BBAA-12B00475711C}" type="presOf" srcId="{DC189193-4669-4E18-A17A-BCB7A475B4F5}" destId="{C6454933-F8D4-41F0-B493-D41217CFA6A5}" srcOrd="0" destOrd="0" presId="urn:microsoft.com/office/officeart/2008/layout/PictureStrips"/>
    <dgm:cxn modelId="{FA9D986A-5FA3-4CDB-8705-47413D2D9B68}" srcId="{0371CA4E-8AFF-4282-AD48-9A0342CD5AFC}" destId="{1A6C542E-CD2F-4F98-B0CB-DEC2E6CF3A49}" srcOrd="1" destOrd="0" parTransId="{17F0010C-59CC-44E0-929E-4BEFACA190E2}" sibTransId="{06D4E827-991C-4803-A9DD-90196106BCE0}"/>
    <dgm:cxn modelId="{00390A73-4F94-4CD3-B09C-E18BD0F7800D}" srcId="{0371CA4E-8AFF-4282-AD48-9A0342CD5AFC}" destId="{80BA64A3-FFFD-4683-BE96-8C108515E4DE}" srcOrd="4" destOrd="0" parTransId="{10D57EA7-AFDB-40C2-91B8-69C38A8DF6AE}" sibTransId="{0866B998-1448-428F-AD1C-3BDE7723DE17}"/>
    <dgm:cxn modelId="{6AECF6F8-FDCF-4F77-B995-E4BE6220CA73}" type="presOf" srcId="{1A6C542E-CD2F-4F98-B0CB-DEC2E6CF3A49}" destId="{CD92F2BD-438E-45F4-8C88-4E02E1F1B405}" srcOrd="0" destOrd="0" presId="urn:microsoft.com/office/officeart/2008/layout/PictureStrips"/>
    <dgm:cxn modelId="{73577640-A963-4543-B7B1-79C5B900C1E7}" type="presOf" srcId="{3ACE35D6-829F-4411-9B89-AF33E9D9FBCC}" destId="{CF28CE59-4BE8-4E93-B484-F661CC3103E9}" srcOrd="0" destOrd="0" presId="urn:microsoft.com/office/officeart/2008/layout/PictureStrips"/>
    <dgm:cxn modelId="{A10A4687-9BB7-4F4E-868E-349D2B30F88E}" srcId="{0371CA4E-8AFF-4282-AD48-9A0342CD5AFC}" destId="{DC189193-4669-4E18-A17A-BCB7A475B4F5}" srcOrd="2" destOrd="0" parTransId="{9F79F416-10D0-4AF5-873C-FB7563D8A7D1}" sibTransId="{7DC89B38-0175-464D-9E62-28509B6F3FDC}"/>
    <dgm:cxn modelId="{7CCDCA8D-9399-4621-A588-FD92F528C248}" srcId="{0371CA4E-8AFF-4282-AD48-9A0342CD5AFC}" destId="{3ACE35D6-829F-4411-9B89-AF33E9D9FBCC}" srcOrd="5" destOrd="0" parTransId="{741E2557-2CE8-42DB-AA7B-A3836666B55A}" sibTransId="{3ED9DDF7-BA84-451C-97B3-C5E1CA6F4C4C}"/>
    <dgm:cxn modelId="{ADB4E328-BB3D-4AA7-806D-6BC04CE6690B}" srcId="{0371CA4E-8AFF-4282-AD48-9A0342CD5AFC}" destId="{9D316070-A5E2-4C46-8B6E-C7F66A0764D1}" srcOrd="0" destOrd="0" parTransId="{D11F4E83-D0A8-4854-9C89-3C1B3D1EA2EC}" sibTransId="{C6B1265D-6A99-4EAF-8810-1B6C27FF052D}"/>
    <dgm:cxn modelId="{FC2A890D-0C21-466D-876D-6EFAA4C5A1B8}" type="presOf" srcId="{9D316070-A5E2-4C46-8B6E-C7F66A0764D1}" destId="{7101BC60-8503-4673-9D2A-BEF95A17A61A}" srcOrd="0" destOrd="0" presId="urn:microsoft.com/office/officeart/2008/layout/PictureStrips"/>
    <dgm:cxn modelId="{A0B1667D-C858-452F-8C96-E51E49C0C44D}" type="presParOf" srcId="{256ECEAD-34EA-4763-A4CC-F5D95FD436C5}" destId="{6585C1BE-4DB5-43E0-8C29-8F3D41C94E0B}" srcOrd="0" destOrd="0" presId="urn:microsoft.com/office/officeart/2008/layout/PictureStrips"/>
    <dgm:cxn modelId="{D2362166-2A9E-475D-8CBE-14E37678DDB1}" type="presParOf" srcId="{6585C1BE-4DB5-43E0-8C29-8F3D41C94E0B}" destId="{7101BC60-8503-4673-9D2A-BEF95A17A61A}" srcOrd="0" destOrd="0" presId="urn:microsoft.com/office/officeart/2008/layout/PictureStrips"/>
    <dgm:cxn modelId="{13744810-F724-48DA-AA6B-A471720EAA9D}" type="presParOf" srcId="{6585C1BE-4DB5-43E0-8C29-8F3D41C94E0B}" destId="{052F710A-9065-45E0-ACBF-15A0AFC7D96C}" srcOrd="1" destOrd="0" presId="urn:microsoft.com/office/officeart/2008/layout/PictureStrips"/>
    <dgm:cxn modelId="{6831EB9D-2671-4DAB-9687-6312DA2BEFFB}" type="presParOf" srcId="{256ECEAD-34EA-4763-A4CC-F5D95FD436C5}" destId="{9B68188A-80C2-4853-9764-4B58322A4060}" srcOrd="1" destOrd="0" presId="urn:microsoft.com/office/officeart/2008/layout/PictureStrips"/>
    <dgm:cxn modelId="{B4B4C31A-06F6-48BA-A762-C8D8E777D922}" type="presParOf" srcId="{256ECEAD-34EA-4763-A4CC-F5D95FD436C5}" destId="{5F0E4021-F160-46F5-9150-F122AC679F01}" srcOrd="2" destOrd="0" presId="urn:microsoft.com/office/officeart/2008/layout/PictureStrips"/>
    <dgm:cxn modelId="{DB013AAE-860E-4170-8207-3E66CD5F282F}" type="presParOf" srcId="{5F0E4021-F160-46F5-9150-F122AC679F01}" destId="{CD92F2BD-438E-45F4-8C88-4E02E1F1B405}" srcOrd="0" destOrd="0" presId="urn:microsoft.com/office/officeart/2008/layout/PictureStrips"/>
    <dgm:cxn modelId="{62D1ADA7-3400-48FB-A966-C7A98F8A468E}" type="presParOf" srcId="{5F0E4021-F160-46F5-9150-F122AC679F01}" destId="{6817C43B-F509-4AF4-8CCC-6F07EBEB09EC}" srcOrd="1" destOrd="0" presId="urn:microsoft.com/office/officeart/2008/layout/PictureStrips"/>
    <dgm:cxn modelId="{50CD6BE2-7086-453B-AD45-F88059447CA2}" type="presParOf" srcId="{256ECEAD-34EA-4763-A4CC-F5D95FD436C5}" destId="{06597ECD-00AB-42B4-B003-D016F7562539}" srcOrd="3" destOrd="0" presId="urn:microsoft.com/office/officeart/2008/layout/PictureStrips"/>
    <dgm:cxn modelId="{50D049E1-659A-43C2-83A4-B79D336CF265}" type="presParOf" srcId="{256ECEAD-34EA-4763-A4CC-F5D95FD436C5}" destId="{F8E731D2-31C9-48DA-8273-CDFE850CFD80}" srcOrd="4" destOrd="0" presId="urn:microsoft.com/office/officeart/2008/layout/PictureStrips"/>
    <dgm:cxn modelId="{B143962D-4186-4629-A822-ABB771F6EC8F}" type="presParOf" srcId="{F8E731D2-31C9-48DA-8273-CDFE850CFD80}" destId="{C6454933-F8D4-41F0-B493-D41217CFA6A5}" srcOrd="0" destOrd="0" presId="urn:microsoft.com/office/officeart/2008/layout/PictureStrips"/>
    <dgm:cxn modelId="{2D82687D-7E67-4162-B269-1FA9AD337F4D}" type="presParOf" srcId="{F8E731D2-31C9-48DA-8273-CDFE850CFD80}" destId="{A5F7FA5C-4E7A-4AB9-A583-F579A9B14279}" srcOrd="1" destOrd="0" presId="urn:microsoft.com/office/officeart/2008/layout/PictureStrips"/>
    <dgm:cxn modelId="{A00E8C1B-84D8-4DDA-8D17-3342E0005D3F}" type="presParOf" srcId="{256ECEAD-34EA-4763-A4CC-F5D95FD436C5}" destId="{3204B6B7-4F6A-4E39-9C3D-5F30EEBCA9BC}" srcOrd="5" destOrd="0" presId="urn:microsoft.com/office/officeart/2008/layout/PictureStrips"/>
    <dgm:cxn modelId="{A2C67263-F799-4812-A5F1-13183D7CF7D5}" type="presParOf" srcId="{256ECEAD-34EA-4763-A4CC-F5D95FD436C5}" destId="{72BAF155-A953-4872-A131-5032DDCCD4C1}" srcOrd="6" destOrd="0" presId="urn:microsoft.com/office/officeart/2008/layout/PictureStrips"/>
    <dgm:cxn modelId="{CB5018FB-C090-4FDF-B34E-508D54DB56A6}" type="presParOf" srcId="{72BAF155-A953-4872-A131-5032DDCCD4C1}" destId="{1EDA6B28-DA76-47FC-9C71-FA2F7A6A5822}" srcOrd="0" destOrd="0" presId="urn:microsoft.com/office/officeart/2008/layout/PictureStrips"/>
    <dgm:cxn modelId="{7098BA0B-05CF-49EB-8109-6E186E82D101}" type="presParOf" srcId="{72BAF155-A953-4872-A131-5032DDCCD4C1}" destId="{EAB79067-08D2-4F67-9EA9-DB2FCD84C37B}" srcOrd="1" destOrd="0" presId="urn:microsoft.com/office/officeart/2008/layout/PictureStrips"/>
    <dgm:cxn modelId="{09647A75-435A-4D94-8D72-A1C9731D20C1}" type="presParOf" srcId="{256ECEAD-34EA-4763-A4CC-F5D95FD436C5}" destId="{F6C739F1-5D69-4A98-88B0-B31763A022CE}" srcOrd="7" destOrd="0" presId="urn:microsoft.com/office/officeart/2008/layout/PictureStrips"/>
    <dgm:cxn modelId="{635197BA-1AA1-43DF-A02E-E2E4FC56847D}" type="presParOf" srcId="{256ECEAD-34EA-4763-A4CC-F5D95FD436C5}" destId="{6866A6E5-22EB-46CE-9F7B-DF8E13161288}" srcOrd="8" destOrd="0" presId="urn:microsoft.com/office/officeart/2008/layout/PictureStrips"/>
    <dgm:cxn modelId="{ED33711A-F644-4BDC-B82A-93566A674A5D}" type="presParOf" srcId="{6866A6E5-22EB-46CE-9F7B-DF8E13161288}" destId="{85A89AD5-0124-4D28-BF43-4976F57183BE}" srcOrd="0" destOrd="0" presId="urn:microsoft.com/office/officeart/2008/layout/PictureStrips"/>
    <dgm:cxn modelId="{6EE6F0D8-7963-44FA-B521-D647DF4A8ECA}" type="presParOf" srcId="{6866A6E5-22EB-46CE-9F7B-DF8E13161288}" destId="{5D8828E1-23EF-480D-B942-B40940A5D6A0}" srcOrd="1" destOrd="0" presId="urn:microsoft.com/office/officeart/2008/layout/PictureStrips"/>
    <dgm:cxn modelId="{82170904-05BD-4161-8EBA-F0EC4E7DB625}" type="presParOf" srcId="{256ECEAD-34EA-4763-A4CC-F5D95FD436C5}" destId="{628A2700-C67E-48FE-887C-7473AB88977C}" srcOrd="9" destOrd="0" presId="urn:microsoft.com/office/officeart/2008/layout/PictureStrips"/>
    <dgm:cxn modelId="{46C85A3D-89E9-44FE-9453-17944FDDB97E}" type="presParOf" srcId="{256ECEAD-34EA-4763-A4CC-F5D95FD436C5}" destId="{5F9E03E8-4CC1-4AC1-970C-06E1C373DB24}" srcOrd="10" destOrd="0" presId="urn:microsoft.com/office/officeart/2008/layout/PictureStrips"/>
    <dgm:cxn modelId="{55A54EA8-A80B-435B-B7FB-A09AF7DA4D55}" type="presParOf" srcId="{5F9E03E8-4CC1-4AC1-970C-06E1C373DB24}" destId="{CF28CE59-4BE8-4E93-B484-F661CC3103E9}" srcOrd="0" destOrd="0" presId="urn:microsoft.com/office/officeart/2008/layout/PictureStrips"/>
    <dgm:cxn modelId="{07617449-851D-44F9-B743-E0489679F764}" type="presParOf" srcId="{5F9E03E8-4CC1-4AC1-970C-06E1C373DB24}" destId="{D94754AC-A283-4A7A-91ED-1CED5D404643}"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E34C5B-E86C-4F32-900F-A70B576D89A4}" type="doc">
      <dgm:prSet loTypeId="urn:microsoft.com/office/officeart/2005/8/layout/gear1" loCatId="cycle" qsTypeId="urn:microsoft.com/office/officeart/2005/8/quickstyle/3d5" qsCatId="3D" csTypeId="urn:microsoft.com/office/officeart/2005/8/colors/colorful5" csCatId="colorful" phldr="1"/>
      <dgm:spPr/>
    </dgm:pt>
    <dgm:pt modelId="{8F8C44C9-E70D-4B73-A398-B013388ED287}">
      <dgm:prSet phldrT="[Text]"/>
      <dgm:spPr>
        <a:solidFill>
          <a:srgbClr val="7030A0"/>
        </a:solidFill>
      </dgm:spPr>
      <dgm:t>
        <a:bodyPr/>
        <a:lstStyle/>
        <a:p>
          <a:endParaRPr lang="en-GB" dirty="0"/>
        </a:p>
      </dgm:t>
    </dgm:pt>
    <dgm:pt modelId="{E15414BB-DB05-4B18-8BA4-34CD731137D0}" type="parTrans" cxnId="{44C22E3A-3956-4652-A199-2AF49C5E4D78}">
      <dgm:prSet/>
      <dgm:spPr/>
      <dgm:t>
        <a:bodyPr/>
        <a:lstStyle/>
        <a:p>
          <a:endParaRPr lang="en-GB"/>
        </a:p>
      </dgm:t>
    </dgm:pt>
    <dgm:pt modelId="{B812E7EF-703B-466D-8C2C-28922FB91367}" type="sibTrans" cxnId="{44C22E3A-3956-4652-A199-2AF49C5E4D78}">
      <dgm:prSet/>
      <dgm:spPr/>
      <dgm:t>
        <a:bodyPr/>
        <a:lstStyle/>
        <a:p>
          <a:endParaRPr lang="en-GB"/>
        </a:p>
      </dgm:t>
    </dgm:pt>
    <dgm:pt modelId="{6D1DEE75-E2D7-40E0-81C8-F8073238782B}">
      <dgm:prSet phldrT="[Text]"/>
      <dgm:spPr>
        <a:solidFill>
          <a:srgbClr val="00B050"/>
        </a:solidFill>
      </dgm:spPr>
      <dgm:t>
        <a:bodyPr/>
        <a:lstStyle/>
        <a:p>
          <a:endParaRPr lang="en-GB" dirty="0"/>
        </a:p>
      </dgm:t>
    </dgm:pt>
    <dgm:pt modelId="{FB3B933F-B4AD-4DCF-9270-3AD127FAADFB}" type="parTrans" cxnId="{36944D30-0F56-4C3B-9D8E-6CEA25F49119}">
      <dgm:prSet/>
      <dgm:spPr/>
      <dgm:t>
        <a:bodyPr/>
        <a:lstStyle/>
        <a:p>
          <a:endParaRPr lang="en-GB"/>
        </a:p>
      </dgm:t>
    </dgm:pt>
    <dgm:pt modelId="{9C9AD1BF-14C1-4DC3-B404-017B772356B3}" type="sibTrans" cxnId="{36944D30-0F56-4C3B-9D8E-6CEA25F49119}">
      <dgm:prSet/>
      <dgm:spPr/>
      <dgm:t>
        <a:bodyPr/>
        <a:lstStyle/>
        <a:p>
          <a:endParaRPr lang="en-GB"/>
        </a:p>
      </dgm:t>
    </dgm:pt>
    <dgm:pt modelId="{390A313C-8D8A-4CB4-9EEE-1F44E7C1C2B3}">
      <dgm:prSet phldrT="[Text]"/>
      <dgm:spPr>
        <a:solidFill>
          <a:srgbClr val="FFFF00"/>
        </a:solidFill>
      </dgm:spPr>
      <dgm:t>
        <a:bodyPr/>
        <a:lstStyle/>
        <a:p>
          <a:endParaRPr lang="en-GB" dirty="0"/>
        </a:p>
      </dgm:t>
    </dgm:pt>
    <dgm:pt modelId="{364C8905-0456-4371-A68C-12F9BB2A5C29}" type="parTrans" cxnId="{948D9A7F-A691-44E5-9594-A3C02835EE5A}">
      <dgm:prSet/>
      <dgm:spPr/>
      <dgm:t>
        <a:bodyPr/>
        <a:lstStyle/>
        <a:p>
          <a:endParaRPr lang="en-GB"/>
        </a:p>
      </dgm:t>
    </dgm:pt>
    <dgm:pt modelId="{8BE3E43D-7521-493D-80F0-79D9AAFB5161}" type="sibTrans" cxnId="{948D9A7F-A691-44E5-9594-A3C02835EE5A}">
      <dgm:prSet/>
      <dgm:spPr/>
      <dgm:t>
        <a:bodyPr/>
        <a:lstStyle/>
        <a:p>
          <a:endParaRPr lang="en-GB"/>
        </a:p>
      </dgm:t>
    </dgm:pt>
    <dgm:pt modelId="{FBECEF16-6C4D-4016-A81A-25209D1E931B}" type="pres">
      <dgm:prSet presAssocID="{36E34C5B-E86C-4F32-900F-A70B576D89A4}" presName="composite" presStyleCnt="0">
        <dgm:presLayoutVars>
          <dgm:chMax val="3"/>
          <dgm:animLvl val="lvl"/>
          <dgm:resizeHandles val="exact"/>
        </dgm:presLayoutVars>
      </dgm:prSet>
      <dgm:spPr/>
    </dgm:pt>
    <dgm:pt modelId="{738316FE-48A3-46F0-A6B9-2FBEF3939DA2}" type="pres">
      <dgm:prSet presAssocID="{8F8C44C9-E70D-4B73-A398-B013388ED287}" presName="gear1" presStyleLbl="node1" presStyleIdx="0" presStyleCnt="3">
        <dgm:presLayoutVars>
          <dgm:chMax val="1"/>
          <dgm:bulletEnabled val="1"/>
        </dgm:presLayoutVars>
      </dgm:prSet>
      <dgm:spPr/>
      <dgm:t>
        <a:bodyPr/>
        <a:lstStyle/>
        <a:p>
          <a:endParaRPr lang="en-GB"/>
        </a:p>
      </dgm:t>
    </dgm:pt>
    <dgm:pt modelId="{217C3AD0-4CC4-469A-AD3E-72E18BB4C070}" type="pres">
      <dgm:prSet presAssocID="{8F8C44C9-E70D-4B73-A398-B013388ED287}" presName="gear1srcNode" presStyleLbl="node1" presStyleIdx="0" presStyleCnt="3"/>
      <dgm:spPr/>
    </dgm:pt>
    <dgm:pt modelId="{06930730-B856-42EA-A550-8338E428A42F}" type="pres">
      <dgm:prSet presAssocID="{8F8C44C9-E70D-4B73-A398-B013388ED287}" presName="gear1dstNode" presStyleLbl="node1" presStyleIdx="0" presStyleCnt="3"/>
      <dgm:spPr/>
    </dgm:pt>
    <dgm:pt modelId="{90E012EC-927A-4813-9650-E38F68ACB5AD}" type="pres">
      <dgm:prSet presAssocID="{6D1DEE75-E2D7-40E0-81C8-F8073238782B}" presName="gear2" presStyleLbl="node1" presStyleIdx="1" presStyleCnt="3">
        <dgm:presLayoutVars>
          <dgm:chMax val="1"/>
          <dgm:bulletEnabled val="1"/>
        </dgm:presLayoutVars>
      </dgm:prSet>
      <dgm:spPr/>
      <dgm:t>
        <a:bodyPr/>
        <a:lstStyle/>
        <a:p>
          <a:endParaRPr lang="en-GB"/>
        </a:p>
      </dgm:t>
    </dgm:pt>
    <dgm:pt modelId="{AB44154F-BCB8-44C0-92F3-5EF7153AE16A}" type="pres">
      <dgm:prSet presAssocID="{6D1DEE75-E2D7-40E0-81C8-F8073238782B}" presName="gear2srcNode" presStyleLbl="node1" presStyleIdx="1" presStyleCnt="3"/>
      <dgm:spPr/>
    </dgm:pt>
    <dgm:pt modelId="{13417BF5-3ABD-4A9A-BFD8-1C0CC970BBCD}" type="pres">
      <dgm:prSet presAssocID="{6D1DEE75-E2D7-40E0-81C8-F8073238782B}" presName="gear2dstNode" presStyleLbl="node1" presStyleIdx="1" presStyleCnt="3"/>
      <dgm:spPr/>
    </dgm:pt>
    <dgm:pt modelId="{9343DF16-B0CC-484A-B8CF-7CF93D453901}" type="pres">
      <dgm:prSet presAssocID="{390A313C-8D8A-4CB4-9EEE-1F44E7C1C2B3}" presName="gear3" presStyleLbl="node1" presStyleIdx="2" presStyleCnt="3"/>
      <dgm:spPr/>
      <dgm:t>
        <a:bodyPr/>
        <a:lstStyle/>
        <a:p>
          <a:endParaRPr lang="en-GB"/>
        </a:p>
      </dgm:t>
    </dgm:pt>
    <dgm:pt modelId="{6F5809DE-0538-4E3A-8337-6A3B3EF85B15}" type="pres">
      <dgm:prSet presAssocID="{390A313C-8D8A-4CB4-9EEE-1F44E7C1C2B3}" presName="gear3tx" presStyleLbl="node1" presStyleIdx="2" presStyleCnt="3">
        <dgm:presLayoutVars>
          <dgm:chMax val="1"/>
          <dgm:bulletEnabled val="1"/>
        </dgm:presLayoutVars>
      </dgm:prSet>
      <dgm:spPr/>
      <dgm:t>
        <a:bodyPr/>
        <a:lstStyle/>
        <a:p>
          <a:endParaRPr lang="en-GB"/>
        </a:p>
      </dgm:t>
    </dgm:pt>
    <dgm:pt modelId="{DC3112F4-E60D-4C6E-8D34-305D5944EB73}" type="pres">
      <dgm:prSet presAssocID="{390A313C-8D8A-4CB4-9EEE-1F44E7C1C2B3}" presName="gear3srcNode" presStyleLbl="node1" presStyleIdx="2" presStyleCnt="3"/>
      <dgm:spPr/>
    </dgm:pt>
    <dgm:pt modelId="{17BBC310-DC5B-4106-A868-8994BC4C4A18}" type="pres">
      <dgm:prSet presAssocID="{390A313C-8D8A-4CB4-9EEE-1F44E7C1C2B3}" presName="gear3dstNode" presStyleLbl="node1" presStyleIdx="2" presStyleCnt="3"/>
      <dgm:spPr/>
    </dgm:pt>
    <dgm:pt modelId="{7A2AD1E1-53FA-4F88-97C6-69B111C6F13E}" type="pres">
      <dgm:prSet presAssocID="{B812E7EF-703B-466D-8C2C-28922FB91367}" presName="connector1" presStyleLbl="sibTrans2D1" presStyleIdx="0" presStyleCnt="3"/>
      <dgm:spPr/>
    </dgm:pt>
    <dgm:pt modelId="{72987DD9-8AC8-4EFB-B33B-1F6CB4C43E0A}" type="pres">
      <dgm:prSet presAssocID="{9C9AD1BF-14C1-4DC3-B404-017B772356B3}" presName="connector2" presStyleLbl="sibTrans2D1" presStyleIdx="1" presStyleCnt="3"/>
      <dgm:spPr/>
    </dgm:pt>
    <dgm:pt modelId="{A7810633-AFFE-4B28-8686-56F61CDB7A70}" type="pres">
      <dgm:prSet presAssocID="{8BE3E43D-7521-493D-80F0-79D9AAFB5161}" presName="connector3" presStyleLbl="sibTrans2D1" presStyleIdx="2" presStyleCnt="3"/>
      <dgm:spPr/>
    </dgm:pt>
  </dgm:ptLst>
  <dgm:cxnLst>
    <dgm:cxn modelId="{948D9A7F-A691-44E5-9594-A3C02835EE5A}" srcId="{36E34C5B-E86C-4F32-900F-A70B576D89A4}" destId="{390A313C-8D8A-4CB4-9EEE-1F44E7C1C2B3}" srcOrd="2" destOrd="0" parTransId="{364C8905-0456-4371-A68C-12F9BB2A5C29}" sibTransId="{8BE3E43D-7521-493D-80F0-79D9AAFB5161}"/>
    <dgm:cxn modelId="{397E8751-F65D-4824-AC78-0579965DD35B}" type="presOf" srcId="{6D1DEE75-E2D7-40E0-81C8-F8073238782B}" destId="{90E012EC-927A-4813-9650-E38F68ACB5AD}" srcOrd="0" destOrd="0" presId="urn:microsoft.com/office/officeart/2005/8/layout/gear1"/>
    <dgm:cxn modelId="{0C77FACB-A79B-432D-8580-A7AE763BB2B6}" type="presOf" srcId="{8F8C44C9-E70D-4B73-A398-B013388ED287}" destId="{217C3AD0-4CC4-469A-AD3E-72E18BB4C070}" srcOrd="1" destOrd="0" presId="urn:microsoft.com/office/officeart/2005/8/layout/gear1"/>
    <dgm:cxn modelId="{E966C9E5-16DC-4B90-916D-71738D27B93C}" type="presOf" srcId="{390A313C-8D8A-4CB4-9EEE-1F44E7C1C2B3}" destId="{17BBC310-DC5B-4106-A868-8994BC4C4A18}" srcOrd="3" destOrd="0" presId="urn:microsoft.com/office/officeart/2005/8/layout/gear1"/>
    <dgm:cxn modelId="{A9C82477-808F-4EEB-BD95-5EFADE8FCB7B}" type="presOf" srcId="{390A313C-8D8A-4CB4-9EEE-1F44E7C1C2B3}" destId="{9343DF16-B0CC-484A-B8CF-7CF93D453901}" srcOrd="0" destOrd="0" presId="urn:microsoft.com/office/officeart/2005/8/layout/gear1"/>
    <dgm:cxn modelId="{36944D30-0F56-4C3B-9D8E-6CEA25F49119}" srcId="{36E34C5B-E86C-4F32-900F-A70B576D89A4}" destId="{6D1DEE75-E2D7-40E0-81C8-F8073238782B}" srcOrd="1" destOrd="0" parTransId="{FB3B933F-B4AD-4DCF-9270-3AD127FAADFB}" sibTransId="{9C9AD1BF-14C1-4DC3-B404-017B772356B3}"/>
    <dgm:cxn modelId="{8000847B-1A3F-4A1D-B448-A53F5D38F54E}" type="presOf" srcId="{8BE3E43D-7521-493D-80F0-79D9AAFB5161}" destId="{A7810633-AFFE-4B28-8686-56F61CDB7A70}" srcOrd="0" destOrd="0" presId="urn:microsoft.com/office/officeart/2005/8/layout/gear1"/>
    <dgm:cxn modelId="{1BF7A759-0EA3-4197-B480-D2AD6F14C552}" type="presOf" srcId="{6D1DEE75-E2D7-40E0-81C8-F8073238782B}" destId="{AB44154F-BCB8-44C0-92F3-5EF7153AE16A}" srcOrd="1" destOrd="0" presId="urn:microsoft.com/office/officeart/2005/8/layout/gear1"/>
    <dgm:cxn modelId="{4EBC4F4B-E1F6-4DBE-AC2A-16FDCCA6EF89}" type="presOf" srcId="{390A313C-8D8A-4CB4-9EEE-1F44E7C1C2B3}" destId="{DC3112F4-E60D-4C6E-8D34-305D5944EB73}" srcOrd="2" destOrd="0" presId="urn:microsoft.com/office/officeart/2005/8/layout/gear1"/>
    <dgm:cxn modelId="{44C22E3A-3956-4652-A199-2AF49C5E4D78}" srcId="{36E34C5B-E86C-4F32-900F-A70B576D89A4}" destId="{8F8C44C9-E70D-4B73-A398-B013388ED287}" srcOrd="0" destOrd="0" parTransId="{E15414BB-DB05-4B18-8BA4-34CD731137D0}" sibTransId="{B812E7EF-703B-466D-8C2C-28922FB91367}"/>
    <dgm:cxn modelId="{CBCFC94E-4EAC-414B-ADFF-E8E80DB8AE43}" type="presOf" srcId="{6D1DEE75-E2D7-40E0-81C8-F8073238782B}" destId="{13417BF5-3ABD-4A9A-BFD8-1C0CC970BBCD}" srcOrd="2" destOrd="0" presId="urn:microsoft.com/office/officeart/2005/8/layout/gear1"/>
    <dgm:cxn modelId="{193B22A4-8618-4A5A-B459-2B492AB67DAB}" type="presOf" srcId="{B812E7EF-703B-466D-8C2C-28922FB91367}" destId="{7A2AD1E1-53FA-4F88-97C6-69B111C6F13E}" srcOrd="0" destOrd="0" presId="urn:microsoft.com/office/officeart/2005/8/layout/gear1"/>
    <dgm:cxn modelId="{E03D52B7-3788-4284-AEC9-D4BED57EF92D}" type="presOf" srcId="{390A313C-8D8A-4CB4-9EEE-1F44E7C1C2B3}" destId="{6F5809DE-0538-4E3A-8337-6A3B3EF85B15}" srcOrd="1" destOrd="0" presId="urn:microsoft.com/office/officeart/2005/8/layout/gear1"/>
    <dgm:cxn modelId="{6B8A6065-AF90-4376-A840-6079ACE266A6}" type="presOf" srcId="{8F8C44C9-E70D-4B73-A398-B013388ED287}" destId="{06930730-B856-42EA-A550-8338E428A42F}" srcOrd="2" destOrd="0" presId="urn:microsoft.com/office/officeart/2005/8/layout/gear1"/>
    <dgm:cxn modelId="{EEADD5A8-5F8D-4D90-B4E2-EAF32F826888}" type="presOf" srcId="{36E34C5B-E86C-4F32-900F-A70B576D89A4}" destId="{FBECEF16-6C4D-4016-A81A-25209D1E931B}" srcOrd="0" destOrd="0" presId="urn:microsoft.com/office/officeart/2005/8/layout/gear1"/>
    <dgm:cxn modelId="{DA04F31C-3079-439C-8ADA-42CD4E57CD52}" type="presOf" srcId="{8F8C44C9-E70D-4B73-A398-B013388ED287}" destId="{738316FE-48A3-46F0-A6B9-2FBEF3939DA2}" srcOrd="0" destOrd="0" presId="urn:microsoft.com/office/officeart/2005/8/layout/gear1"/>
    <dgm:cxn modelId="{8090E300-8322-4508-83E4-5D6C58355E4D}" type="presOf" srcId="{9C9AD1BF-14C1-4DC3-B404-017B772356B3}" destId="{72987DD9-8AC8-4EFB-B33B-1F6CB4C43E0A}" srcOrd="0" destOrd="0" presId="urn:microsoft.com/office/officeart/2005/8/layout/gear1"/>
    <dgm:cxn modelId="{3F7FC96A-3B90-4EDD-8F4D-882A00D30D63}" type="presParOf" srcId="{FBECEF16-6C4D-4016-A81A-25209D1E931B}" destId="{738316FE-48A3-46F0-A6B9-2FBEF3939DA2}" srcOrd="0" destOrd="0" presId="urn:microsoft.com/office/officeart/2005/8/layout/gear1"/>
    <dgm:cxn modelId="{B775221C-77D8-408B-858C-D5FBCF73EE3D}" type="presParOf" srcId="{FBECEF16-6C4D-4016-A81A-25209D1E931B}" destId="{217C3AD0-4CC4-469A-AD3E-72E18BB4C070}" srcOrd="1" destOrd="0" presId="urn:microsoft.com/office/officeart/2005/8/layout/gear1"/>
    <dgm:cxn modelId="{BB3A6034-191A-4AF0-901E-03F236CF1AAE}" type="presParOf" srcId="{FBECEF16-6C4D-4016-A81A-25209D1E931B}" destId="{06930730-B856-42EA-A550-8338E428A42F}" srcOrd="2" destOrd="0" presId="urn:microsoft.com/office/officeart/2005/8/layout/gear1"/>
    <dgm:cxn modelId="{1264A388-1FC8-45B9-87AD-340A33BBE9A2}" type="presParOf" srcId="{FBECEF16-6C4D-4016-A81A-25209D1E931B}" destId="{90E012EC-927A-4813-9650-E38F68ACB5AD}" srcOrd="3" destOrd="0" presId="urn:microsoft.com/office/officeart/2005/8/layout/gear1"/>
    <dgm:cxn modelId="{D6BE5FC6-3825-43B1-97C1-3FC966CEE924}" type="presParOf" srcId="{FBECEF16-6C4D-4016-A81A-25209D1E931B}" destId="{AB44154F-BCB8-44C0-92F3-5EF7153AE16A}" srcOrd="4" destOrd="0" presId="urn:microsoft.com/office/officeart/2005/8/layout/gear1"/>
    <dgm:cxn modelId="{D9797271-80A5-4AD7-9274-A84043288328}" type="presParOf" srcId="{FBECEF16-6C4D-4016-A81A-25209D1E931B}" destId="{13417BF5-3ABD-4A9A-BFD8-1C0CC970BBCD}" srcOrd="5" destOrd="0" presId="urn:microsoft.com/office/officeart/2005/8/layout/gear1"/>
    <dgm:cxn modelId="{68682BD2-8A5F-4076-88EE-12C630B75F0C}" type="presParOf" srcId="{FBECEF16-6C4D-4016-A81A-25209D1E931B}" destId="{9343DF16-B0CC-484A-B8CF-7CF93D453901}" srcOrd="6" destOrd="0" presId="urn:microsoft.com/office/officeart/2005/8/layout/gear1"/>
    <dgm:cxn modelId="{92D3AFB9-A12F-489F-88AF-182427D4377E}" type="presParOf" srcId="{FBECEF16-6C4D-4016-A81A-25209D1E931B}" destId="{6F5809DE-0538-4E3A-8337-6A3B3EF85B15}" srcOrd="7" destOrd="0" presId="urn:microsoft.com/office/officeart/2005/8/layout/gear1"/>
    <dgm:cxn modelId="{DFE26D50-F8EE-48A2-A40D-30D2EDC1D30D}" type="presParOf" srcId="{FBECEF16-6C4D-4016-A81A-25209D1E931B}" destId="{DC3112F4-E60D-4C6E-8D34-305D5944EB73}" srcOrd="8" destOrd="0" presId="urn:microsoft.com/office/officeart/2005/8/layout/gear1"/>
    <dgm:cxn modelId="{35AD0523-84EA-473C-9C30-E1B3FDB509AF}" type="presParOf" srcId="{FBECEF16-6C4D-4016-A81A-25209D1E931B}" destId="{17BBC310-DC5B-4106-A868-8994BC4C4A18}" srcOrd="9" destOrd="0" presId="urn:microsoft.com/office/officeart/2005/8/layout/gear1"/>
    <dgm:cxn modelId="{96958FE1-92B3-40E1-8ED1-FF4EBB00A081}" type="presParOf" srcId="{FBECEF16-6C4D-4016-A81A-25209D1E931B}" destId="{7A2AD1E1-53FA-4F88-97C6-69B111C6F13E}" srcOrd="10" destOrd="0" presId="urn:microsoft.com/office/officeart/2005/8/layout/gear1"/>
    <dgm:cxn modelId="{3E406171-B13F-4937-B612-E4A2C2C1038D}" type="presParOf" srcId="{FBECEF16-6C4D-4016-A81A-25209D1E931B}" destId="{72987DD9-8AC8-4EFB-B33B-1F6CB4C43E0A}" srcOrd="11" destOrd="0" presId="urn:microsoft.com/office/officeart/2005/8/layout/gear1"/>
    <dgm:cxn modelId="{4C19375D-A27E-4C25-AB35-8CFB8CE0C121}" type="presParOf" srcId="{FBECEF16-6C4D-4016-A81A-25209D1E931B}" destId="{A7810633-AFFE-4B28-8686-56F61CDB7A70}" srcOrd="12" destOrd="0" presId="urn:microsoft.com/office/officeart/2005/8/layout/gear1"/>
  </dgm:cxnLst>
  <dgm:bg/>
  <dgm:whole/>
  <dgm:extLst>
    <a:ext uri="http://schemas.microsoft.com/office/drawing/2008/diagram">
      <dsp:dataModelExt xmlns:dsp="http://schemas.microsoft.com/office/drawing/2008/diagram" relId="rId42" minVer="http://schemas.openxmlformats.org/drawingml/2006/diagram"/>
    </a:ext>
    <a:ext uri="{C62137D5-CB1D-491B-B009-E17868A290BF}">
      <dgm14:recolorImg xmlns:dgm14="http://schemas.microsoft.com/office/drawing/2010/diagram" val="1"/>
    </a:ext>
  </dgm:extLst>
</dgm:dataModel>
</file>

<file path=ppt/diagrams/data30.xml><?xml version="1.0" encoding="utf-8"?>
<dgm:dataModel xmlns:dgm="http://schemas.openxmlformats.org/drawingml/2006/diagram" xmlns:a="http://schemas.openxmlformats.org/drawingml/2006/main">
  <dgm:ptLst>
    <dgm:pt modelId="{36654C79-73C4-404E-A34E-19132AF7B388}" type="doc">
      <dgm:prSet loTypeId="urn:microsoft.com/office/officeart/2005/8/layout/radial1" loCatId="cycle" qsTypeId="urn:microsoft.com/office/officeart/2005/8/quickstyle/simple1" qsCatId="simple" csTypeId="urn:microsoft.com/office/officeart/2005/8/colors/colorful5" csCatId="colorful" phldr="1"/>
      <dgm:spPr/>
      <dgm:t>
        <a:bodyPr/>
        <a:lstStyle/>
        <a:p>
          <a:endParaRPr lang="en-GB"/>
        </a:p>
      </dgm:t>
    </dgm:pt>
    <dgm:pt modelId="{8239B66A-FCBF-4372-B5F6-7588E2B09C72}">
      <dgm:prSet phldrT="[Text]"/>
      <dgm:spPr/>
      <dgm:t>
        <a:bodyPr/>
        <a:lstStyle/>
        <a:p>
          <a:endParaRPr lang="en-GB" dirty="0"/>
        </a:p>
      </dgm:t>
    </dgm:pt>
    <dgm:pt modelId="{D2597CB2-2879-4BBE-B3D0-0BD45B114E7B}" type="parTrans" cxnId="{8A9B8EFA-DA07-427C-B0FA-770AD4E8F1FE}">
      <dgm:prSet/>
      <dgm:spPr/>
      <dgm:t>
        <a:bodyPr/>
        <a:lstStyle/>
        <a:p>
          <a:endParaRPr lang="en-GB"/>
        </a:p>
      </dgm:t>
    </dgm:pt>
    <dgm:pt modelId="{59A19B24-E624-4EAA-A750-15B8C9ABDCCB}" type="sibTrans" cxnId="{8A9B8EFA-DA07-427C-B0FA-770AD4E8F1FE}">
      <dgm:prSet/>
      <dgm:spPr/>
      <dgm:t>
        <a:bodyPr/>
        <a:lstStyle/>
        <a:p>
          <a:endParaRPr lang="en-GB"/>
        </a:p>
      </dgm:t>
    </dgm:pt>
    <dgm:pt modelId="{B9696212-7B88-4CD1-9996-BD50AB761310}">
      <dgm:prSet phldrT="[Text]"/>
      <dgm:spPr/>
      <dgm:t>
        <a:bodyPr/>
        <a:lstStyle/>
        <a:p>
          <a:endParaRPr lang="en-GB" dirty="0"/>
        </a:p>
      </dgm:t>
    </dgm:pt>
    <dgm:pt modelId="{EA98ED85-DCBD-4ADF-86D0-30FD89C85D32}" type="parTrans" cxnId="{E0D5A70B-D5B8-499B-B464-4F5B30708C5A}">
      <dgm:prSet/>
      <dgm:spPr/>
      <dgm:t>
        <a:bodyPr/>
        <a:lstStyle/>
        <a:p>
          <a:endParaRPr lang="en-GB"/>
        </a:p>
      </dgm:t>
    </dgm:pt>
    <dgm:pt modelId="{B4D91F80-C555-45EF-80AD-D9BE17840B20}" type="sibTrans" cxnId="{E0D5A70B-D5B8-499B-B464-4F5B30708C5A}">
      <dgm:prSet/>
      <dgm:spPr/>
      <dgm:t>
        <a:bodyPr/>
        <a:lstStyle/>
        <a:p>
          <a:endParaRPr lang="en-GB"/>
        </a:p>
      </dgm:t>
    </dgm:pt>
    <dgm:pt modelId="{41980290-9174-4976-A6B9-F34D9A05C034}">
      <dgm:prSet phldrT="[Text]"/>
      <dgm:spPr/>
      <dgm:t>
        <a:bodyPr/>
        <a:lstStyle/>
        <a:p>
          <a:endParaRPr lang="en-GB" dirty="0"/>
        </a:p>
      </dgm:t>
    </dgm:pt>
    <dgm:pt modelId="{878E9BF3-CF8D-4920-860A-F2B39C50F29A}" type="parTrans" cxnId="{6BB020B2-8CF7-4262-891E-DA7B132C9DA9}">
      <dgm:prSet/>
      <dgm:spPr/>
      <dgm:t>
        <a:bodyPr/>
        <a:lstStyle/>
        <a:p>
          <a:endParaRPr lang="en-GB"/>
        </a:p>
      </dgm:t>
    </dgm:pt>
    <dgm:pt modelId="{97B93257-33AB-4AE5-977B-254A2372A05E}" type="sibTrans" cxnId="{6BB020B2-8CF7-4262-891E-DA7B132C9DA9}">
      <dgm:prSet/>
      <dgm:spPr/>
      <dgm:t>
        <a:bodyPr/>
        <a:lstStyle/>
        <a:p>
          <a:endParaRPr lang="en-GB"/>
        </a:p>
      </dgm:t>
    </dgm:pt>
    <dgm:pt modelId="{AADC3AFA-D01D-4815-9FBB-B1A0EB525C5E}">
      <dgm:prSet phldrT="[Text]"/>
      <dgm:spPr/>
      <dgm:t>
        <a:bodyPr/>
        <a:lstStyle/>
        <a:p>
          <a:endParaRPr lang="en-GB" dirty="0"/>
        </a:p>
      </dgm:t>
    </dgm:pt>
    <dgm:pt modelId="{CC2F6CE3-F29F-4DD1-A6A0-DE553930CCBD}" type="parTrans" cxnId="{C4B39D63-2D86-4ABD-89F2-4FE55F2D9ACA}">
      <dgm:prSet/>
      <dgm:spPr/>
      <dgm:t>
        <a:bodyPr/>
        <a:lstStyle/>
        <a:p>
          <a:endParaRPr lang="en-GB"/>
        </a:p>
      </dgm:t>
    </dgm:pt>
    <dgm:pt modelId="{C4E1C812-5CC8-4B33-ACA3-0C5704986484}" type="sibTrans" cxnId="{C4B39D63-2D86-4ABD-89F2-4FE55F2D9ACA}">
      <dgm:prSet/>
      <dgm:spPr/>
      <dgm:t>
        <a:bodyPr/>
        <a:lstStyle/>
        <a:p>
          <a:endParaRPr lang="en-GB"/>
        </a:p>
      </dgm:t>
    </dgm:pt>
    <dgm:pt modelId="{F792D426-142E-420D-8AB8-6831BDCD8972}">
      <dgm:prSet phldrT="[Text]"/>
      <dgm:spPr/>
      <dgm:t>
        <a:bodyPr/>
        <a:lstStyle/>
        <a:p>
          <a:endParaRPr lang="en-GB" dirty="0"/>
        </a:p>
      </dgm:t>
    </dgm:pt>
    <dgm:pt modelId="{CB34A31F-49AC-40E7-A2B1-433217F459D8}" type="parTrans" cxnId="{2404DB5F-AE43-4F0A-9A93-2B36CFDE9FAE}">
      <dgm:prSet/>
      <dgm:spPr/>
      <dgm:t>
        <a:bodyPr/>
        <a:lstStyle/>
        <a:p>
          <a:endParaRPr lang="en-GB"/>
        </a:p>
      </dgm:t>
    </dgm:pt>
    <dgm:pt modelId="{86AA9CCB-D055-40D0-BB6E-F22316778334}" type="sibTrans" cxnId="{2404DB5F-AE43-4F0A-9A93-2B36CFDE9FAE}">
      <dgm:prSet/>
      <dgm:spPr/>
      <dgm:t>
        <a:bodyPr/>
        <a:lstStyle/>
        <a:p>
          <a:endParaRPr lang="en-GB"/>
        </a:p>
      </dgm:t>
    </dgm:pt>
    <dgm:pt modelId="{65386823-34A3-4B11-BF61-5077EBB9B497}" type="pres">
      <dgm:prSet presAssocID="{36654C79-73C4-404E-A34E-19132AF7B388}" presName="cycle" presStyleCnt="0">
        <dgm:presLayoutVars>
          <dgm:chMax val="1"/>
          <dgm:dir/>
          <dgm:animLvl val="ctr"/>
          <dgm:resizeHandles val="exact"/>
        </dgm:presLayoutVars>
      </dgm:prSet>
      <dgm:spPr/>
    </dgm:pt>
    <dgm:pt modelId="{3723E8D7-4DA0-489F-A454-3FBC3437E18B}" type="pres">
      <dgm:prSet presAssocID="{8239B66A-FCBF-4372-B5F6-7588E2B09C72}" presName="centerShape" presStyleLbl="node0" presStyleIdx="0" presStyleCnt="1"/>
      <dgm:spPr/>
      <dgm:t>
        <a:bodyPr/>
        <a:lstStyle/>
        <a:p>
          <a:endParaRPr lang="en-GB"/>
        </a:p>
      </dgm:t>
    </dgm:pt>
    <dgm:pt modelId="{414D6207-898D-49F7-8829-33D7D690F5F3}" type="pres">
      <dgm:prSet presAssocID="{EA98ED85-DCBD-4ADF-86D0-30FD89C85D32}" presName="Name9" presStyleLbl="parChTrans1D2" presStyleIdx="0" presStyleCnt="4"/>
      <dgm:spPr/>
    </dgm:pt>
    <dgm:pt modelId="{6AABBF4B-9BEF-4427-B5B5-FFB2708B71AB}" type="pres">
      <dgm:prSet presAssocID="{EA98ED85-DCBD-4ADF-86D0-30FD89C85D32}" presName="connTx" presStyleLbl="parChTrans1D2" presStyleIdx="0" presStyleCnt="4"/>
      <dgm:spPr/>
    </dgm:pt>
    <dgm:pt modelId="{09252CEC-E208-44B3-B30F-63107C8818DE}" type="pres">
      <dgm:prSet presAssocID="{B9696212-7B88-4CD1-9996-BD50AB761310}" presName="node" presStyleLbl="node1" presStyleIdx="0" presStyleCnt="4">
        <dgm:presLayoutVars>
          <dgm:bulletEnabled val="1"/>
        </dgm:presLayoutVars>
      </dgm:prSet>
      <dgm:spPr/>
      <dgm:t>
        <a:bodyPr/>
        <a:lstStyle/>
        <a:p>
          <a:endParaRPr lang="en-GB"/>
        </a:p>
      </dgm:t>
    </dgm:pt>
    <dgm:pt modelId="{DBC433D9-2228-43C5-A05C-3734B36A83AC}" type="pres">
      <dgm:prSet presAssocID="{878E9BF3-CF8D-4920-860A-F2B39C50F29A}" presName="Name9" presStyleLbl="parChTrans1D2" presStyleIdx="1" presStyleCnt="4"/>
      <dgm:spPr/>
    </dgm:pt>
    <dgm:pt modelId="{05C2513B-6665-4564-99E1-1286AEC00CA0}" type="pres">
      <dgm:prSet presAssocID="{878E9BF3-CF8D-4920-860A-F2B39C50F29A}" presName="connTx" presStyleLbl="parChTrans1D2" presStyleIdx="1" presStyleCnt="4"/>
      <dgm:spPr/>
    </dgm:pt>
    <dgm:pt modelId="{D66CFB20-62C8-4681-A079-959D9895EF8A}" type="pres">
      <dgm:prSet presAssocID="{41980290-9174-4976-A6B9-F34D9A05C034}" presName="node" presStyleLbl="node1" presStyleIdx="1" presStyleCnt="4">
        <dgm:presLayoutVars>
          <dgm:bulletEnabled val="1"/>
        </dgm:presLayoutVars>
      </dgm:prSet>
      <dgm:spPr/>
      <dgm:t>
        <a:bodyPr/>
        <a:lstStyle/>
        <a:p>
          <a:endParaRPr lang="en-GB"/>
        </a:p>
      </dgm:t>
    </dgm:pt>
    <dgm:pt modelId="{67B47AAD-2D23-44C7-8F5F-58CD5FB906A0}" type="pres">
      <dgm:prSet presAssocID="{CC2F6CE3-F29F-4DD1-A6A0-DE553930CCBD}" presName="Name9" presStyleLbl="parChTrans1D2" presStyleIdx="2" presStyleCnt="4"/>
      <dgm:spPr/>
    </dgm:pt>
    <dgm:pt modelId="{5EFEE2FC-AF31-4016-9B0C-56E524CFB612}" type="pres">
      <dgm:prSet presAssocID="{CC2F6CE3-F29F-4DD1-A6A0-DE553930CCBD}" presName="connTx" presStyleLbl="parChTrans1D2" presStyleIdx="2" presStyleCnt="4"/>
      <dgm:spPr/>
    </dgm:pt>
    <dgm:pt modelId="{0C83F827-B869-4CFB-963F-0BA17C305591}" type="pres">
      <dgm:prSet presAssocID="{AADC3AFA-D01D-4815-9FBB-B1A0EB525C5E}" presName="node" presStyleLbl="node1" presStyleIdx="2" presStyleCnt="4">
        <dgm:presLayoutVars>
          <dgm:bulletEnabled val="1"/>
        </dgm:presLayoutVars>
      </dgm:prSet>
      <dgm:spPr/>
      <dgm:t>
        <a:bodyPr/>
        <a:lstStyle/>
        <a:p>
          <a:endParaRPr lang="en-GB"/>
        </a:p>
      </dgm:t>
    </dgm:pt>
    <dgm:pt modelId="{17CE7234-74D1-4EF9-8366-9D4D1DC3E489}" type="pres">
      <dgm:prSet presAssocID="{CB34A31F-49AC-40E7-A2B1-433217F459D8}" presName="Name9" presStyleLbl="parChTrans1D2" presStyleIdx="3" presStyleCnt="4"/>
      <dgm:spPr/>
    </dgm:pt>
    <dgm:pt modelId="{59535247-F1FA-49A3-B4CD-7D80276E5E96}" type="pres">
      <dgm:prSet presAssocID="{CB34A31F-49AC-40E7-A2B1-433217F459D8}" presName="connTx" presStyleLbl="parChTrans1D2" presStyleIdx="3" presStyleCnt="4"/>
      <dgm:spPr/>
    </dgm:pt>
    <dgm:pt modelId="{75CA4F40-E334-4820-A10A-FB8A494668B0}" type="pres">
      <dgm:prSet presAssocID="{F792D426-142E-420D-8AB8-6831BDCD8972}" presName="node" presStyleLbl="node1" presStyleIdx="3" presStyleCnt="4">
        <dgm:presLayoutVars>
          <dgm:bulletEnabled val="1"/>
        </dgm:presLayoutVars>
      </dgm:prSet>
      <dgm:spPr/>
      <dgm:t>
        <a:bodyPr/>
        <a:lstStyle/>
        <a:p>
          <a:endParaRPr lang="en-GB"/>
        </a:p>
      </dgm:t>
    </dgm:pt>
  </dgm:ptLst>
  <dgm:cxnLst>
    <dgm:cxn modelId="{6BB020B2-8CF7-4262-891E-DA7B132C9DA9}" srcId="{8239B66A-FCBF-4372-B5F6-7588E2B09C72}" destId="{41980290-9174-4976-A6B9-F34D9A05C034}" srcOrd="1" destOrd="0" parTransId="{878E9BF3-CF8D-4920-860A-F2B39C50F29A}" sibTransId="{97B93257-33AB-4AE5-977B-254A2372A05E}"/>
    <dgm:cxn modelId="{58DA3E2F-5692-4096-9B32-5A82D4919194}" type="presOf" srcId="{CC2F6CE3-F29F-4DD1-A6A0-DE553930CCBD}" destId="{5EFEE2FC-AF31-4016-9B0C-56E524CFB612}" srcOrd="1" destOrd="0" presId="urn:microsoft.com/office/officeart/2005/8/layout/radial1"/>
    <dgm:cxn modelId="{C4B39D63-2D86-4ABD-89F2-4FE55F2D9ACA}" srcId="{8239B66A-FCBF-4372-B5F6-7588E2B09C72}" destId="{AADC3AFA-D01D-4815-9FBB-B1A0EB525C5E}" srcOrd="2" destOrd="0" parTransId="{CC2F6CE3-F29F-4DD1-A6A0-DE553930CCBD}" sibTransId="{C4E1C812-5CC8-4B33-ACA3-0C5704986484}"/>
    <dgm:cxn modelId="{B6A7D747-E820-4A7C-A467-E5FBD6DDBA19}" type="presOf" srcId="{B9696212-7B88-4CD1-9996-BD50AB761310}" destId="{09252CEC-E208-44B3-B30F-63107C8818DE}" srcOrd="0" destOrd="0" presId="urn:microsoft.com/office/officeart/2005/8/layout/radial1"/>
    <dgm:cxn modelId="{4B084653-11B0-4B56-93B1-B6D4ADDF18C2}" type="presOf" srcId="{F792D426-142E-420D-8AB8-6831BDCD8972}" destId="{75CA4F40-E334-4820-A10A-FB8A494668B0}" srcOrd="0" destOrd="0" presId="urn:microsoft.com/office/officeart/2005/8/layout/radial1"/>
    <dgm:cxn modelId="{15BC2979-D343-4011-B0D2-424A17B08CE2}" type="presOf" srcId="{AADC3AFA-D01D-4815-9FBB-B1A0EB525C5E}" destId="{0C83F827-B869-4CFB-963F-0BA17C305591}" srcOrd="0" destOrd="0" presId="urn:microsoft.com/office/officeart/2005/8/layout/radial1"/>
    <dgm:cxn modelId="{5B1EF0FA-9D17-41FB-9D27-7A8C2F7D0438}" type="presOf" srcId="{41980290-9174-4976-A6B9-F34D9A05C034}" destId="{D66CFB20-62C8-4681-A079-959D9895EF8A}" srcOrd="0" destOrd="0" presId="urn:microsoft.com/office/officeart/2005/8/layout/radial1"/>
    <dgm:cxn modelId="{B28C71D6-8AF0-48BF-9373-7FEC3F09E815}" type="presOf" srcId="{878E9BF3-CF8D-4920-860A-F2B39C50F29A}" destId="{DBC433D9-2228-43C5-A05C-3734B36A83AC}" srcOrd="0" destOrd="0" presId="urn:microsoft.com/office/officeart/2005/8/layout/radial1"/>
    <dgm:cxn modelId="{9B8B3D10-5C81-4A80-85FA-59B80CA9BB68}" type="presOf" srcId="{CB34A31F-49AC-40E7-A2B1-433217F459D8}" destId="{59535247-F1FA-49A3-B4CD-7D80276E5E96}" srcOrd="1" destOrd="0" presId="urn:microsoft.com/office/officeart/2005/8/layout/radial1"/>
    <dgm:cxn modelId="{E0D5A70B-D5B8-499B-B464-4F5B30708C5A}" srcId="{8239B66A-FCBF-4372-B5F6-7588E2B09C72}" destId="{B9696212-7B88-4CD1-9996-BD50AB761310}" srcOrd="0" destOrd="0" parTransId="{EA98ED85-DCBD-4ADF-86D0-30FD89C85D32}" sibTransId="{B4D91F80-C555-45EF-80AD-D9BE17840B20}"/>
    <dgm:cxn modelId="{A0D8C91D-DAAE-4980-B774-41B884B50FCA}" type="presOf" srcId="{8239B66A-FCBF-4372-B5F6-7588E2B09C72}" destId="{3723E8D7-4DA0-489F-A454-3FBC3437E18B}" srcOrd="0" destOrd="0" presId="urn:microsoft.com/office/officeart/2005/8/layout/radial1"/>
    <dgm:cxn modelId="{2404DB5F-AE43-4F0A-9A93-2B36CFDE9FAE}" srcId="{8239B66A-FCBF-4372-B5F6-7588E2B09C72}" destId="{F792D426-142E-420D-8AB8-6831BDCD8972}" srcOrd="3" destOrd="0" parTransId="{CB34A31F-49AC-40E7-A2B1-433217F459D8}" sibTransId="{86AA9CCB-D055-40D0-BB6E-F22316778334}"/>
    <dgm:cxn modelId="{769E4E70-3406-4E47-9115-DF2D37429413}" type="presOf" srcId="{878E9BF3-CF8D-4920-860A-F2B39C50F29A}" destId="{05C2513B-6665-4564-99E1-1286AEC00CA0}" srcOrd="1" destOrd="0" presId="urn:microsoft.com/office/officeart/2005/8/layout/radial1"/>
    <dgm:cxn modelId="{0EDF019C-8559-4C7E-9F36-9C5E9A8E5867}" type="presOf" srcId="{EA98ED85-DCBD-4ADF-86D0-30FD89C85D32}" destId="{6AABBF4B-9BEF-4427-B5B5-FFB2708B71AB}" srcOrd="1" destOrd="0" presId="urn:microsoft.com/office/officeart/2005/8/layout/radial1"/>
    <dgm:cxn modelId="{0222A012-5BD1-42D0-98F7-7C28B695965A}" type="presOf" srcId="{36654C79-73C4-404E-A34E-19132AF7B388}" destId="{65386823-34A3-4B11-BF61-5077EBB9B497}" srcOrd="0" destOrd="0" presId="urn:microsoft.com/office/officeart/2005/8/layout/radial1"/>
    <dgm:cxn modelId="{8A7FE73E-C586-428A-ACCD-CA17A6F8879D}" type="presOf" srcId="{EA98ED85-DCBD-4ADF-86D0-30FD89C85D32}" destId="{414D6207-898D-49F7-8829-33D7D690F5F3}" srcOrd="0" destOrd="0" presId="urn:microsoft.com/office/officeart/2005/8/layout/radial1"/>
    <dgm:cxn modelId="{0E3C832C-C6B5-400D-ACFB-C123BF09BD94}" type="presOf" srcId="{CC2F6CE3-F29F-4DD1-A6A0-DE553930CCBD}" destId="{67B47AAD-2D23-44C7-8F5F-58CD5FB906A0}" srcOrd="0" destOrd="0" presId="urn:microsoft.com/office/officeart/2005/8/layout/radial1"/>
    <dgm:cxn modelId="{F1CEA791-6FB4-430E-8E70-ABD69E00489B}" type="presOf" srcId="{CB34A31F-49AC-40E7-A2B1-433217F459D8}" destId="{17CE7234-74D1-4EF9-8366-9D4D1DC3E489}" srcOrd="0" destOrd="0" presId="urn:microsoft.com/office/officeart/2005/8/layout/radial1"/>
    <dgm:cxn modelId="{8A9B8EFA-DA07-427C-B0FA-770AD4E8F1FE}" srcId="{36654C79-73C4-404E-A34E-19132AF7B388}" destId="{8239B66A-FCBF-4372-B5F6-7588E2B09C72}" srcOrd="0" destOrd="0" parTransId="{D2597CB2-2879-4BBE-B3D0-0BD45B114E7B}" sibTransId="{59A19B24-E624-4EAA-A750-15B8C9ABDCCB}"/>
    <dgm:cxn modelId="{F95AFFC5-80F0-4507-97A8-AABFC035D03C}" type="presParOf" srcId="{65386823-34A3-4B11-BF61-5077EBB9B497}" destId="{3723E8D7-4DA0-489F-A454-3FBC3437E18B}" srcOrd="0" destOrd="0" presId="urn:microsoft.com/office/officeart/2005/8/layout/radial1"/>
    <dgm:cxn modelId="{28E073E0-1E7F-4D27-91E1-EBB889A18AFA}" type="presParOf" srcId="{65386823-34A3-4B11-BF61-5077EBB9B497}" destId="{414D6207-898D-49F7-8829-33D7D690F5F3}" srcOrd="1" destOrd="0" presId="urn:microsoft.com/office/officeart/2005/8/layout/radial1"/>
    <dgm:cxn modelId="{99809A88-4982-4A43-AE05-090D260AFF7A}" type="presParOf" srcId="{414D6207-898D-49F7-8829-33D7D690F5F3}" destId="{6AABBF4B-9BEF-4427-B5B5-FFB2708B71AB}" srcOrd="0" destOrd="0" presId="urn:microsoft.com/office/officeart/2005/8/layout/radial1"/>
    <dgm:cxn modelId="{E7D95FBB-2766-4681-A114-11DD6C23BD1C}" type="presParOf" srcId="{65386823-34A3-4B11-BF61-5077EBB9B497}" destId="{09252CEC-E208-44B3-B30F-63107C8818DE}" srcOrd="2" destOrd="0" presId="urn:microsoft.com/office/officeart/2005/8/layout/radial1"/>
    <dgm:cxn modelId="{3BCD5909-57F9-4CF4-AF2C-339E39196410}" type="presParOf" srcId="{65386823-34A3-4B11-BF61-5077EBB9B497}" destId="{DBC433D9-2228-43C5-A05C-3734B36A83AC}" srcOrd="3" destOrd="0" presId="urn:microsoft.com/office/officeart/2005/8/layout/radial1"/>
    <dgm:cxn modelId="{D85C2AC8-00CA-471C-8B0F-1F3C1501F8B0}" type="presParOf" srcId="{DBC433D9-2228-43C5-A05C-3734B36A83AC}" destId="{05C2513B-6665-4564-99E1-1286AEC00CA0}" srcOrd="0" destOrd="0" presId="urn:microsoft.com/office/officeart/2005/8/layout/radial1"/>
    <dgm:cxn modelId="{F324AD8B-2E8D-40AC-A20E-2AF6906B5453}" type="presParOf" srcId="{65386823-34A3-4B11-BF61-5077EBB9B497}" destId="{D66CFB20-62C8-4681-A079-959D9895EF8A}" srcOrd="4" destOrd="0" presId="urn:microsoft.com/office/officeart/2005/8/layout/radial1"/>
    <dgm:cxn modelId="{68FB72F0-9547-446D-8795-60C30AE2EAD4}" type="presParOf" srcId="{65386823-34A3-4B11-BF61-5077EBB9B497}" destId="{67B47AAD-2D23-44C7-8F5F-58CD5FB906A0}" srcOrd="5" destOrd="0" presId="urn:microsoft.com/office/officeart/2005/8/layout/radial1"/>
    <dgm:cxn modelId="{BCE11205-F599-4A8B-9961-CAF32D3C9B86}" type="presParOf" srcId="{67B47AAD-2D23-44C7-8F5F-58CD5FB906A0}" destId="{5EFEE2FC-AF31-4016-9B0C-56E524CFB612}" srcOrd="0" destOrd="0" presId="urn:microsoft.com/office/officeart/2005/8/layout/radial1"/>
    <dgm:cxn modelId="{55C7BF58-108E-4A6B-B24E-31595B2BF9E7}" type="presParOf" srcId="{65386823-34A3-4B11-BF61-5077EBB9B497}" destId="{0C83F827-B869-4CFB-963F-0BA17C305591}" srcOrd="6" destOrd="0" presId="urn:microsoft.com/office/officeart/2005/8/layout/radial1"/>
    <dgm:cxn modelId="{5F0F4185-84C0-4376-AD28-C4E316CCCC58}" type="presParOf" srcId="{65386823-34A3-4B11-BF61-5077EBB9B497}" destId="{17CE7234-74D1-4EF9-8366-9D4D1DC3E489}" srcOrd="7" destOrd="0" presId="urn:microsoft.com/office/officeart/2005/8/layout/radial1"/>
    <dgm:cxn modelId="{C87618BF-53D3-4162-AA26-FDAEF0F9E05B}" type="presParOf" srcId="{17CE7234-74D1-4EF9-8366-9D4D1DC3E489}" destId="{59535247-F1FA-49A3-B4CD-7D80276E5E96}" srcOrd="0" destOrd="0" presId="urn:microsoft.com/office/officeart/2005/8/layout/radial1"/>
    <dgm:cxn modelId="{420BE5A3-7D1D-406C-ADC7-91E74E870ACF}" type="presParOf" srcId="{65386823-34A3-4B11-BF61-5077EBB9B497}" destId="{75CA4F40-E334-4820-A10A-FB8A494668B0}" srcOrd="8" destOrd="0" presId="urn:microsoft.com/office/officeart/2005/8/layout/radial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FA291DD5-9185-44D3-9F7B-75FDDB36448E}" type="doc">
      <dgm:prSet loTypeId="urn:microsoft.com/office/officeart/2008/layout/HorizontalMultiLevelHierarchy" loCatId="hierarchy" qsTypeId="urn:microsoft.com/office/officeart/2005/8/quickstyle/simple1" qsCatId="simple" csTypeId="urn:microsoft.com/office/officeart/2005/8/colors/colorful3" csCatId="colorful" phldr="1"/>
      <dgm:spPr/>
      <dgm:t>
        <a:bodyPr/>
        <a:lstStyle/>
        <a:p>
          <a:endParaRPr lang="en-GB"/>
        </a:p>
      </dgm:t>
    </dgm:pt>
    <dgm:pt modelId="{A694E5E3-E750-41D8-A77D-3A1DA593DF27}">
      <dgm:prSet phldrT="[Text]"/>
      <dgm:spPr/>
      <dgm:t>
        <a:bodyPr/>
        <a:lstStyle/>
        <a:p>
          <a:r>
            <a:rPr lang="en-GB" dirty="0" smtClean="0"/>
            <a:t>Essay Title</a:t>
          </a:r>
          <a:endParaRPr lang="en-GB" dirty="0"/>
        </a:p>
      </dgm:t>
    </dgm:pt>
    <dgm:pt modelId="{1F974DC8-DB15-4645-95D5-2F5D3A0742DC}" type="parTrans" cxnId="{356DBC45-6731-4213-B98E-B9E8EFB1308F}">
      <dgm:prSet/>
      <dgm:spPr/>
      <dgm:t>
        <a:bodyPr/>
        <a:lstStyle/>
        <a:p>
          <a:endParaRPr lang="en-GB"/>
        </a:p>
      </dgm:t>
    </dgm:pt>
    <dgm:pt modelId="{52CB8FA6-8060-4FE8-82E1-D03C0E789F50}" type="sibTrans" cxnId="{356DBC45-6731-4213-B98E-B9E8EFB1308F}">
      <dgm:prSet/>
      <dgm:spPr/>
      <dgm:t>
        <a:bodyPr/>
        <a:lstStyle/>
        <a:p>
          <a:endParaRPr lang="en-GB"/>
        </a:p>
      </dgm:t>
    </dgm:pt>
    <dgm:pt modelId="{9B224C8B-21D9-4B72-8CDB-C36042E52218}">
      <dgm:prSet phldrT="[Text]"/>
      <dgm:spPr/>
      <dgm:t>
        <a:bodyPr/>
        <a:lstStyle/>
        <a:p>
          <a:r>
            <a:rPr lang="en-GB" dirty="0" smtClean="0"/>
            <a:t>Argument 1</a:t>
          </a:r>
          <a:endParaRPr lang="en-GB" dirty="0"/>
        </a:p>
      </dgm:t>
    </dgm:pt>
    <dgm:pt modelId="{27E3C015-BE7A-442F-846A-4A4314C7C58B}" type="parTrans" cxnId="{7BBD11CC-ECDC-4223-A359-9445C6328DA9}">
      <dgm:prSet/>
      <dgm:spPr/>
      <dgm:t>
        <a:bodyPr/>
        <a:lstStyle/>
        <a:p>
          <a:endParaRPr lang="en-GB"/>
        </a:p>
      </dgm:t>
    </dgm:pt>
    <dgm:pt modelId="{14CD0E87-E55D-4F62-910A-797B614586AD}" type="sibTrans" cxnId="{7BBD11CC-ECDC-4223-A359-9445C6328DA9}">
      <dgm:prSet/>
      <dgm:spPr/>
      <dgm:t>
        <a:bodyPr/>
        <a:lstStyle/>
        <a:p>
          <a:endParaRPr lang="en-GB"/>
        </a:p>
      </dgm:t>
    </dgm:pt>
    <dgm:pt modelId="{9C0AE41F-A7D0-40DE-930C-2B0F7947B081}">
      <dgm:prSet phldrT="[Text]"/>
      <dgm:spPr/>
      <dgm:t>
        <a:bodyPr/>
        <a:lstStyle/>
        <a:p>
          <a:r>
            <a:rPr lang="en-GB" dirty="0" smtClean="0"/>
            <a:t>Argument 2</a:t>
          </a:r>
          <a:endParaRPr lang="en-GB" dirty="0"/>
        </a:p>
      </dgm:t>
    </dgm:pt>
    <dgm:pt modelId="{0FFCE2C1-0522-4D8D-B881-AA75A2458641}" type="parTrans" cxnId="{D238E491-D01A-4B26-8470-C9FD94ABA00A}">
      <dgm:prSet/>
      <dgm:spPr/>
      <dgm:t>
        <a:bodyPr/>
        <a:lstStyle/>
        <a:p>
          <a:endParaRPr lang="en-GB"/>
        </a:p>
      </dgm:t>
    </dgm:pt>
    <dgm:pt modelId="{87DAF300-7CEA-4424-9E28-54AE733068DD}" type="sibTrans" cxnId="{D238E491-D01A-4B26-8470-C9FD94ABA00A}">
      <dgm:prSet/>
      <dgm:spPr/>
      <dgm:t>
        <a:bodyPr/>
        <a:lstStyle/>
        <a:p>
          <a:endParaRPr lang="en-GB"/>
        </a:p>
      </dgm:t>
    </dgm:pt>
    <dgm:pt modelId="{790F2266-58AB-487A-839A-67ABEBCD0289}">
      <dgm:prSet phldrT="[Text]"/>
      <dgm:spPr/>
      <dgm:t>
        <a:bodyPr/>
        <a:lstStyle/>
        <a:p>
          <a:r>
            <a:rPr lang="en-GB" dirty="0" smtClean="0"/>
            <a:t>Argument 3</a:t>
          </a:r>
          <a:endParaRPr lang="en-GB" dirty="0"/>
        </a:p>
      </dgm:t>
    </dgm:pt>
    <dgm:pt modelId="{206459BE-5D1E-4ECC-B7F1-4BB95A7F272D}" type="parTrans" cxnId="{81235983-878E-4306-A818-FD71CC6BBB7A}">
      <dgm:prSet/>
      <dgm:spPr/>
      <dgm:t>
        <a:bodyPr/>
        <a:lstStyle/>
        <a:p>
          <a:endParaRPr lang="en-GB"/>
        </a:p>
      </dgm:t>
    </dgm:pt>
    <dgm:pt modelId="{D7B17378-803F-4A25-83B4-114E87F8F42D}" type="sibTrans" cxnId="{81235983-878E-4306-A818-FD71CC6BBB7A}">
      <dgm:prSet/>
      <dgm:spPr/>
      <dgm:t>
        <a:bodyPr/>
        <a:lstStyle/>
        <a:p>
          <a:endParaRPr lang="en-GB"/>
        </a:p>
      </dgm:t>
    </dgm:pt>
    <dgm:pt modelId="{BC793657-C35C-4763-A3B7-570DCBB3091C}" type="pres">
      <dgm:prSet presAssocID="{FA291DD5-9185-44D3-9F7B-75FDDB36448E}" presName="Name0" presStyleCnt="0">
        <dgm:presLayoutVars>
          <dgm:chPref val="1"/>
          <dgm:dir/>
          <dgm:animOne val="branch"/>
          <dgm:animLvl val="lvl"/>
          <dgm:resizeHandles val="exact"/>
        </dgm:presLayoutVars>
      </dgm:prSet>
      <dgm:spPr/>
    </dgm:pt>
    <dgm:pt modelId="{2A6017F2-4798-4711-8B34-7609A7711C04}" type="pres">
      <dgm:prSet presAssocID="{A694E5E3-E750-41D8-A77D-3A1DA593DF27}" presName="root1" presStyleCnt="0"/>
      <dgm:spPr/>
    </dgm:pt>
    <dgm:pt modelId="{27CB3620-F81B-4DF5-8259-80BEC3949833}" type="pres">
      <dgm:prSet presAssocID="{A694E5E3-E750-41D8-A77D-3A1DA593DF27}" presName="LevelOneTextNode" presStyleLbl="node0" presStyleIdx="0" presStyleCnt="1">
        <dgm:presLayoutVars>
          <dgm:chPref val="3"/>
        </dgm:presLayoutVars>
      </dgm:prSet>
      <dgm:spPr/>
    </dgm:pt>
    <dgm:pt modelId="{128180B7-DE78-4ED8-AAFA-C33B6DB2BF72}" type="pres">
      <dgm:prSet presAssocID="{A694E5E3-E750-41D8-A77D-3A1DA593DF27}" presName="level2hierChild" presStyleCnt="0"/>
      <dgm:spPr/>
    </dgm:pt>
    <dgm:pt modelId="{F7F63F85-F594-40D2-9B5C-AE686E7F011C}" type="pres">
      <dgm:prSet presAssocID="{27E3C015-BE7A-442F-846A-4A4314C7C58B}" presName="conn2-1" presStyleLbl="parChTrans1D2" presStyleIdx="0" presStyleCnt="3"/>
      <dgm:spPr/>
    </dgm:pt>
    <dgm:pt modelId="{D9891417-5C95-4A51-8788-6272CD83D030}" type="pres">
      <dgm:prSet presAssocID="{27E3C015-BE7A-442F-846A-4A4314C7C58B}" presName="connTx" presStyleLbl="parChTrans1D2" presStyleIdx="0" presStyleCnt="3"/>
      <dgm:spPr/>
    </dgm:pt>
    <dgm:pt modelId="{0FA66F04-E6A7-445C-9A53-B276AE3E6DE5}" type="pres">
      <dgm:prSet presAssocID="{9B224C8B-21D9-4B72-8CDB-C36042E52218}" presName="root2" presStyleCnt="0"/>
      <dgm:spPr/>
    </dgm:pt>
    <dgm:pt modelId="{D2317103-C545-4EF5-8828-ECE664B0D4C9}" type="pres">
      <dgm:prSet presAssocID="{9B224C8B-21D9-4B72-8CDB-C36042E52218}" presName="LevelTwoTextNode" presStyleLbl="node2" presStyleIdx="0" presStyleCnt="3">
        <dgm:presLayoutVars>
          <dgm:chPref val="3"/>
        </dgm:presLayoutVars>
      </dgm:prSet>
      <dgm:spPr/>
      <dgm:t>
        <a:bodyPr/>
        <a:lstStyle/>
        <a:p>
          <a:endParaRPr lang="en-GB"/>
        </a:p>
      </dgm:t>
    </dgm:pt>
    <dgm:pt modelId="{104FFC97-1F68-40D3-A771-946B5502CFF0}" type="pres">
      <dgm:prSet presAssocID="{9B224C8B-21D9-4B72-8CDB-C36042E52218}" presName="level3hierChild" presStyleCnt="0"/>
      <dgm:spPr/>
    </dgm:pt>
    <dgm:pt modelId="{14C6316C-D6A3-4906-805A-2CA7356E274C}" type="pres">
      <dgm:prSet presAssocID="{0FFCE2C1-0522-4D8D-B881-AA75A2458641}" presName="conn2-1" presStyleLbl="parChTrans1D2" presStyleIdx="1" presStyleCnt="3"/>
      <dgm:spPr/>
    </dgm:pt>
    <dgm:pt modelId="{3549D045-3E78-43F9-81B9-ADCC843994E0}" type="pres">
      <dgm:prSet presAssocID="{0FFCE2C1-0522-4D8D-B881-AA75A2458641}" presName="connTx" presStyleLbl="parChTrans1D2" presStyleIdx="1" presStyleCnt="3"/>
      <dgm:spPr/>
    </dgm:pt>
    <dgm:pt modelId="{280ED310-15E6-44B9-B8E6-6714A3BB9585}" type="pres">
      <dgm:prSet presAssocID="{9C0AE41F-A7D0-40DE-930C-2B0F7947B081}" presName="root2" presStyleCnt="0"/>
      <dgm:spPr/>
    </dgm:pt>
    <dgm:pt modelId="{1415802A-11A3-4FB6-B2DF-696C4304E9D0}" type="pres">
      <dgm:prSet presAssocID="{9C0AE41F-A7D0-40DE-930C-2B0F7947B081}" presName="LevelTwoTextNode" presStyleLbl="node2" presStyleIdx="1" presStyleCnt="3">
        <dgm:presLayoutVars>
          <dgm:chPref val="3"/>
        </dgm:presLayoutVars>
      </dgm:prSet>
      <dgm:spPr/>
    </dgm:pt>
    <dgm:pt modelId="{F603A3B0-2A99-4757-8D2D-D0F109D5BC8B}" type="pres">
      <dgm:prSet presAssocID="{9C0AE41F-A7D0-40DE-930C-2B0F7947B081}" presName="level3hierChild" presStyleCnt="0"/>
      <dgm:spPr/>
    </dgm:pt>
    <dgm:pt modelId="{85AB296B-51B6-425B-BE46-3C88480D52EC}" type="pres">
      <dgm:prSet presAssocID="{206459BE-5D1E-4ECC-B7F1-4BB95A7F272D}" presName="conn2-1" presStyleLbl="parChTrans1D2" presStyleIdx="2" presStyleCnt="3"/>
      <dgm:spPr/>
    </dgm:pt>
    <dgm:pt modelId="{38DC3182-8DEC-4D31-BF4F-868D930CBE36}" type="pres">
      <dgm:prSet presAssocID="{206459BE-5D1E-4ECC-B7F1-4BB95A7F272D}" presName="connTx" presStyleLbl="parChTrans1D2" presStyleIdx="2" presStyleCnt="3"/>
      <dgm:spPr/>
    </dgm:pt>
    <dgm:pt modelId="{D22E24F9-A695-4DB5-828C-7475A21B6962}" type="pres">
      <dgm:prSet presAssocID="{790F2266-58AB-487A-839A-67ABEBCD0289}" presName="root2" presStyleCnt="0"/>
      <dgm:spPr/>
    </dgm:pt>
    <dgm:pt modelId="{77A63E60-487B-4ABD-8CE5-DA8537D465E5}" type="pres">
      <dgm:prSet presAssocID="{790F2266-58AB-487A-839A-67ABEBCD0289}" presName="LevelTwoTextNode" presStyleLbl="node2" presStyleIdx="2" presStyleCnt="3">
        <dgm:presLayoutVars>
          <dgm:chPref val="3"/>
        </dgm:presLayoutVars>
      </dgm:prSet>
      <dgm:spPr/>
    </dgm:pt>
    <dgm:pt modelId="{B01B3BAB-9362-4122-825F-05E0C74FA768}" type="pres">
      <dgm:prSet presAssocID="{790F2266-58AB-487A-839A-67ABEBCD0289}" presName="level3hierChild" presStyleCnt="0"/>
      <dgm:spPr/>
    </dgm:pt>
  </dgm:ptLst>
  <dgm:cxnLst>
    <dgm:cxn modelId="{8BC5F1CC-60C9-414E-B887-F626592D9A35}" type="presOf" srcId="{FA291DD5-9185-44D3-9F7B-75FDDB36448E}" destId="{BC793657-C35C-4763-A3B7-570DCBB3091C}" srcOrd="0" destOrd="0" presId="urn:microsoft.com/office/officeart/2008/layout/HorizontalMultiLevelHierarchy"/>
    <dgm:cxn modelId="{283DF80E-A6D4-4342-9E9C-35B83B184EF0}" type="presOf" srcId="{206459BE-5D1E-4ECC-B7F1-4BB95A7F272D}" destId="{38DC3182-8DEC-4D31-BF4F-868D930CBE36}" srcOrd="1" destOrd="0" presId="urn:microsoft.com/office/officeart/2008/layout/HorizontalMultiLevelHierarchy"/>
    <dgm:cxn modelId="{CFBCCB97-8857-4FDD-8EC9-475D15F37302}" type="presOf" srcId="{0FFCE2C1-0522-4D8D-B881-AA75A2458641}" destId="{14C6316C-D6A3-4906-805A-2CA7356E274C}" srcOrd="0" destOrd="0" presId="urn:microsoft.com/office/officeart/2008/layout/HorizontalMultiLevelHierarchy"/>
    <dgm:cxn modelId="{356DBC45-6731-4213-B98E-B9E8EFB1308F}" srcId="{FA291DD5-9185-44D3-9F7B-75FDDB36448E}" destId="{A694E5E3-E750-41D8-A77D-3A1DA593DF27}" srcOrd="0" destOrd="0" parTransId="{1F974DC8-DB15-4645-95D5-2F5D3A0742DC}" sibTransId="{52CB8FA6-8060-4FE8-82E1-D03C0E789F50}"/>
    <dgm:cxn modelId="{81235983-878E-4306-A818-FD71CC6BBB7A}" srcId="{A694E5E3-E750-41D8-A77D-3A1DA593DF27}" destId="{790F2266-58AB-487A-839A-67ABEBCD0289}" srcOrd="2" destOrd="0" parTransId="{206459BE-5D1E-4ECC-B7F1-4BB95A7F272D}" sibTransId="{D7B17378-803F-4A25-83B4-114E87F8F42D}"/>
    <dgm:cxn modelId="{847242B8-B962-4130-B9DF-19680DB3D782}" type="presOf" srcId="{27E3C015-BE7A-442F-846A-4A4314C7C58B}" destId="{D9891417-5C95-4A51-8788-6272CD83D030}" srcOrd="1" destOrd="0" presId="urn:microsoft.com/office/officeart/2008/layout/HorizontalMultiLevelHierarchy"/>
    <dgm:cxn modelId="{4A6A26AB-421F-4AAD-915A-71C4D72F7E4E}" type="presOf" srcId="{0FFCE2C1-0522-4D8D-B881-AA75A2458641}" destId="{3549D045-3E78-43F9-81B9-ADCC843994E0}" srcOrd="1" destOrd="0" presId="urn:microsoft.com/office/officeart/2008/layout/HorizontalMultiLevelHierarchy"/>
    <dgm:cxn modelId="{51CA3A15-FD93-4FC1-A443-4FFF4489CAF1}" type="presOf" srcId="{A694E5E3-E750-41D8-A77D-3A1DA593DF27}" destId="{27CB3620-F81B-4DF5-8259-80BEC3949833}" srcOrd="0" destOrd="0" presId="urn:microsoft.com/office/officeart/2008/layout/HorizontalMultiLevelHierarchy"/>
    <dgm:cxn modelId="{7BBD11CC-ECDC-4223-A359-9445C6328DA9}" srcId="{A694E5E3-E750-41D8-A77D-3A1DA593DF27}" destId="{9B224C8B-21D9-4B72-8CDB-C36042E52218}" srcOrd="0" destOrd="0" parTransId="{27E3C015-BE7A-442F-846A-4A4314C7C58B}" sibTransId="{14CD0E87-E55D-4F62-910A-797B614586AD}"/>
    <dgm:cxn modelId="{84222828-46FD-42B8-A92C-D9E4B896C703}" type="presOf" srcId="{790F2266-58AB-487A-839A-67ABEBCD0289}" destId="{77A63E60-487B-4ABD-8CE5-DA8537D465E5}" srcOrd="0" destOrd="0" presId="urn:microsoft.com/office/officeart/2008/layout/HorizontalMultiLevelHierarchy"/>
    <dgm:cxn modelId="{EE47915C-3EC1-470F-8AE1-899172295B40}" type="presOf" srcId="{9C0AE41F-A7D0-40DE-930C-2B0F7947B081}" destId="{1415802A-11A3-4FB6-B2DF-696C4304E9D0}" srcOrd="0" destOrd="0" presId="urn:microsoft.com/office/officeart/2008/layout/HorizontalMultiLevelHierarchy"/>
    <dgm:cxn modelId="{D238E491-D01A-4B26-8470-C9FD94ABA00A}" srcId="{A694E5E3-E750-41D8-A77D-3A1DA593DF27}" destId="{9C0AE41F-A7D0-40DE-930C-2B0F7947B081}" srcOrd="1" destOrd="0" parTransId="{0FFCE2C1-0522-4D8D-B881-AA75A2458641}" sibTransId="{87DAF300-7CEA-4424-9E28-54AE733068DD}"/>
    <dgm:cxn modelId="{A6F49150-DEAF-4F56-BFC4-FB2CA8C96ADE}" type="presOf" srcId="{27E3C015-BE7A-442F-846A-4A4314C7C58B}" destId="{F7F63F85-F594-40D2-9B5C-AE686E7F011C}" srcOrd="0" destOrd="0" presId="urn:microsoft.com/office/officeart/2008/layout/HorizontalMultiLevelHierarchy"/>
    <dgm:cxn modelId="{D2EBA7FF-E9F1-4161-8DC6-10163EDB3415}" type="presOf" srcId="{9B224C8B-21D9-4B72-8CDB-C36042E52218}" destId="{D2317103-C545-4EF5-8828-ECE664B0D4C9}" srcOrd="0" destOrd="0" presId="urn:microsoft.com/office/officeart/2008/layout/HorizontalMultiLevelHierarchy"/>
    <dgm:cxn modelId="{F414156B-0C75-45BF-9282-3C0C4E4E23EF}" type="presOf" srcId="{206459BE-5D1E-4ECC-B7F1-4BB95A7F272D}" destId="{85AB296B-51B6-425B-BE46-3C88480D52EC}" srcOrd="0" destOrd="0" presId="urn:microsoft.com/office/officeart/2008/layout/HorizontalMultiLevelHierarchy"/>
    <dgm:cxn modelId="{D10788DE-A4A7-4F82-BFB5-2B7CA31A925D}" type="presParOf" srcId="{BC793657-C35C-4763-A3B7-570DCBB3091C}" destId="{2A6017F2-4798-4711-8B34-7609A7711C04}" srcOrd="0" destOrd="0" presId="urn:microsoft.com/office/officeart/2008/layout/HorizontalMultiLevelHierarchy"/>
    <dgm:cxn modelId="{03200A62-E59C-41C6-B1D1-9E4DB8D5998A}" type="presParOf" srcId="{2A6017F2-4798-4711-8B34-7609A7711C04}" destId="{27CB3620-F81B-4DF5-8259-80BEC3949833}" srcOrd="0" destOrd="0" presId="urn:microsoft.com/office/officeart/2008/layout/HorizontalMultiLevelHierarchy"/>
    <dgm:cxn modelId="{335D2BC0-C078-4FD3-A5B8-E412AC025F4F}" type="presParOf" srcId="{2A6017F2-4798-4711-8B34-7609A7711C04}" destId="{128180B7-DE78-4ED8-AAFA-C33B6DB2BF72}" srcOrd="1" destOrd="0" presId="urn:microsoft.com/office/officeart/2008/layout/HorizontalMultiLevelHierarchy"/>
    <dgm:cxn modelId="{ABC2D286-8A6E-4A61-B30A-ED3809428AFD}" type="presParOf" srcId="{128180B7-DE78-4ED8-AAFA-C33B6DB2BF72}" destId="{F7F63F85-F594-40D2-9B5C-AE686E7F011C}" srcOrd="0" destOrd="0" presId="urn:microsoft.com/office/officeart/2008/layout/HorizontalMultiLevelHierarchy"/>
    <dgm:cxn modelId="{6E86CA80-3771-46F9-BAC6-42EE8B2F124F}" type="presParOf" srcId="{F7F63F85-F594-40D2-9B5C-AE686E7F011C}" destId="{D9891417-5C95-4A51-8788-6272CD83D030}" srcOrd="0" destOrd="0" presId="urn:microsoft.com/office/officeart/2008/layout/HorizontalMultiLevelHierarchy"/>
    <dgm:cxn modelId="{173F86AE-18E5-4B76-AEA5-01D3EBF7D9FF}" type="presParOf" srcId="{128180B7-DE78-4ED8-AAFA-C33B6DB2BF72}" destId="{0FA66F04-E6A7-445C-9A53-B276AE3E6DE5}" srcOrd="1" destOrd="0" presId="urn:microsoft.com/office/officeart/2008/layout/HorizontalMultiLevelHierarchy"/>
    <dgm:cxn modelId="{9446CB59-9BCC-4D99-B420-46CCC4931F8C}" type="presParOf" srcId="{0FA66F04-E6A7-445C-9A53-B276AE3E6DE5}" destId="{D2317103-C545-4EF5-8828-ECE664B0D4C9}" srcOrd="0" destOrd="0" presId="urn:microsoft.com/office/officeart/2008/layout/HorizontalMultiLevelHierarchy"/>
    <dgm:cxn modelId="{5DA90361-140E-44DE-969F-764ED4DDFD62}" type="presParOf" srcId="{0FA66F04-E6A7-445C-9A53-B276AE3E6DE5}" destId="{104FFC97-1F68-40D3-A771-946B5502CFF0}" srcOrd="1" destOrd="0" presId="urn:microsoft.com/office/officeart/2008/layout/HorizontalMultiLevelHierarchy"/>
    <dgm:cxn modelId="{499F8694-90A8-460A-BCB6-F9540DA13867}" type="presParOf" srcId="{128180B7-DE78-4ED8-AAFA-C33B6DB2BF72}" destId="{14C6316C-D6A3-4906-805A-2CA7356E274C}" srcOrd="2" destOrd="0" presId="urn:microsoft.com/office/officeart/2008/layout/HorizontalMultiLevelHierarchy"/>
    <dgm:cxn modelId="{56891C4B-7D40-4825-8DB1-CA45FFCC6177}" type="presParOf" srcId="{14C6316C-D6A3-4906-805A-2CA7356E274C}" destId="{3549D045-3E78-43F9-81B9-ADCC843994E0}" srcOrd="0" destOrd="0" presId="urn:microsoft.com/office/officeart/2008/layout/HorizontalMultiLevelHierarchy"/>
    <dgm:cxn modelId="{692A9399-56D8-4DB6-964F-554EA112E7AD}" type="presParOf" srcId="{128180B7-DE78-4ED8-AAFA-C33B6DB2BF72}" destId="{280ED310-15E6-44B9-B8E6-6714A3BB9585}" srcOrd="3" destOrd="0" presId="urn:microsoft.com/office/officeart/2008/layout/HorizontalMultiLevelHierarchy"/>
    <dgm:cxn modelId="{9BAFEA8E-EC55-4642-A080-D70A5707D666}" type="presParOf" srcId="{280ED310-15E6-44B9-B8E6-6714A3BB9585}" destId="{1415802A-11A3-4FB6-B2DF-696C4304E9D0}" srcOrd="0" destOrd="0" presId="urn:microsoft.com/office/officeart/2008/layout/HorizontalMultiLevelHierarchy"/>
    <dgm:cxn modelId="{2069BA59-0C17-4585-950C-79E56CB39428}" type="presParOf" srcId="{280ED310-15E6-44B9-B8E6-6714A3BB9585}" destId="{F603A3B0-2A99-4757-8D2D-D0F109D5BC8B}" srcOrd="1" destOrd="0" presId="urn:microsoft.com/office/officeart/2008/layout/HorizontalMultiLevelHierarchy"/>
    <dgm:cxn modelId="{BB0F29D7-03C3-4039-A666-0D2AD2AE5DEE}" type="presParOf" srcId="{128180B7-DE78-4ED8-AAFA-C33B6DB2BF72}" destId="{85AB296B-51B6-425B-BE46-3C88480D52EC}" srcOrd="4" destOrd="0" presId="urn:microsoft.com/office/officeart/2008/layout/HorizontalMultiLevelHierarchy"/>
    <dgm:cxn modelId="{8F420413-894C-40AE-991C-EAEB16F40F10}" type="presParOf" srcId="{85AB296B-51B6-425B-BE46-3C88480D52EC}" destId="{38DC3182-8DEC-4D31-BF4F-868D930CBE36}" srcOrd="0" destOrd="0" presId="urn:microsoft.com/office/officeart/2008/layout/HorizontalMultiLevelHierarchy"/>
    <dgm:cxn modelId="{4A649DE5-D712-472B-A9CB-B6559A8A00BE}" type="presParOf" srcId="{128180B7-DE78-4ED8-AAFA-C33B6DB2BF72}" destId="{D22E24F9-A695-4DB5-828C-7475A21B6962}" srcOrd="5" destOrd="0" presId="urn:microsoft.com/office/officeart/2008/layout/HorizontalMultiLevelHierarchy"/>
    <dgm:cxn modelId="{778E0AC7-5FC7-44F0-B159-7A70139C78E0}" type="presParOf" srcId="{D22E24F9-A695-4DB5-828C-7475A21B6962}" destId="{77A63E60-487B-4ABD-8CE5-DA8537D465E5}" srcOrd="0" destOrd="0" presId="urn:microsoft.com/office/officeart/2008/layout/HorizontalMultiLevelHierarchy"/>
    <dgm:cxn modelId="{4CF87837-B408-4424-B3BC-1D07001E9BDF}" type="presParOf" srcId="{D22E24F9-A695-4DB5-828C-7475A21B6962}" destId="{B01B3BAB-9362-4122-825F-05E0C74FA768}"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71998E50-70CE-4C84-8AE7-7DF6C582BFA4}" type="doc">
      <dgm:prSet loTypeId="urn:microsoft.com/office/officeart/2005/8/layout/radial3" loCatId="cycle" qsTypeId="urn:microsoft.com/office/officeart/2005/8/quickstyle/simple1" qsCatId="simple" csTypeId="urn:microsoft.com/office/officeart/2005/8/colors/colorful1" csCatId="colorful" phldr="1"/>
      <dgm:spPr/>
      <dgm:t>
        <a:bodyPr/>
        <a:lstStyle/>
        <a:p>
          <a:endParaRPr lang="en-GB"/>
        </a:p>
      </dgm:t>
    </dgm:pt>
    <dgm:pt modelId="{0417194E-B3AD-42DF-994A-1718EA307534}">
      <dgm:prSet phldrT="[Text]"/>
      <dgm:spPr/>
      <dgm:t>
        <a:bodyPr/>
        <a:lstStyle/>
        <a:p>
          <a:endParaRPr lang="en-GB" dirty="0"/>
        </a:p>
      </dgm:t>
    </dgm:pt>
    <dgm:pt modelId="{5A168C3E-0B59-44C6-9286-1344B32DC9F3}" type="parTrans" cxnId="{319EED7C-0F00-44A2-BD8A-A649E6E6D3A8}">
      <dgm:prSet/>
      <dgm:spPr/>
      <dgm:t>
        <a:bodyPr/>
        <a:lstStyle/>
        <a:p>
          <a:endParaRPr lang="en-GB"/>
        </a:p>
      </dgm:t>
    </dgm:pt>
    <dgm:pt modelId="{2015C2D5-6DAF-4F8E-8446-73875AD8F7FA}" type="sibTrans" cxnId="{319EED7C-0F00-44A2-BD8A-A649E6E6D3A8}">
      <dgm:prSet/>
      <dgm:spPr/>
      <dgm:t>
        <a:bodyPr/>
        <a:lstStyle/>
        <a:p>
          <a:endParaRPr lang="en-GB"/>
        </a:p>
      </dgm:t>
    </dgm:pt>
    <dgm:pt modelId="{D98D66C3-F6E8-46C9-8251-C278E167C79B}">
      <dgm:prSet phldrT="[Text]"/>
      <dgm:spPr/>
      <dgm:t>
        <a:bodyPr/>
        <a:lstStyle/>
        <a:p>
          <a:endParaRPr lang="en-GB" dirty="0"/>
        </a:p>
      </dgm:t>
    </dgm:pt>
    <dgm:pt modelId="{2FEBD240-57A8-4F35-8244-10BAE74F8731}" type="parTrans" cxnId="{2ACBA9DE-BFE4-4032-B06B-21C90FA32AE9}">
      <dgm:prSet/>
      <dgm:spPr/>
      <dgm:t>
        <a:bodyPr/>
        <a:lstStyle/>
        <a:p>
          <a:endParaRPr lang="en-GB"/>
        </a:p>
      </dgm:t>
    </dgm:pt>
    <dgm:pt modelId="{5E0B1C1B-0E6B-4C43-8A87-90616BC03DC8}" type="sibTrans" cxnId="{2ACBA9DE-BFE4-4032-B06B-21C90FA32AE9}">
      <dgm:prSet/>
      <dgm:spPr/>
      <dgm:t>
        <a:bodyPr/>
        <a:lstStyle/>
        <a:p>
          <a:endParaRPr lang="en-GB"/>
        </a:p>
      </dgm:t>
    </dgm:pt>
    <dgm:pt modelId="{E6233DCB-00D5-4F4E-B384-351E4D0721AA}">
      <dgm:prSet phldrT="[Text]"/>
      <dgm:spPr/>
      <dgm:t>
        <a:bodyPr/>
        <a:lstStyle/>
        <a:p>
          <a:endParaRPr lang="en-GB" dirty="0"/>
        </a:p>
      </dgm:t>
    </dgm:pt>
    <dgm:pt modelId="{3DFFED5D-40ED-4044-BBC8-A82C731C60E5}" type="parTrans" cxnId="{FBEF831C-7820-4872-9433-CD4C8EB82648}">
      <dgm:prSet/>
      <dgm:spPr/>
      <dgm:t>
        <a:bodyPr/>
        <a:lstStyle/>
        <a:p>
          <a:endParaRPr lang="en-GB"/>
        </a:p>
      </dgm:t>
    </dgm:pt>
    <dgm:pt modelId="{191FC7DE-17AD-45F3-95F3-EABBC5CF3166}" type="sibTrans" cxnId="{FBEF831C-7820-4872-9433-CD4C8EB82648}">
      <dgm:prSet/>
      <dgm:spPr/>
      <dgm:t>
        <a:bodyPr/>
        <a:lstStyle/>
        <a:p>
          <a:endParaRPr lang="en-GB"/>
        </a:p>
      </dgm:t>
    </dgm:pt>
    <dgm:pt modelId="{83761683-D59A-4513-82FA-731C6B278A5D}">
      <dgm:prSet phldrT="[Text]"/>
      <dgm:spPr/>
      <dgm:t>
        <a:bodyPr/>
        <a:lstStyle/>
        <a:p>
          <a:endParaRPr lang="en-GB" dirty="0"/>
        </a:p>
      </dgm:t>
    </dgm:pt>
    <dgm:pt modelId="{67874B3A-FB10-4D2D-B700-317CD31A92D2}" type="parTrans" cxnId="{2AEFB4D4-91E4-47A3-846B-215EA5A83230}">
      <dgm:prSet/>
      <dgm:spPr/>
      <dgm:t>
        <a:bodyPr/>
        <a:lstStyle/>
        <a:p>
          <a:endParaRPr lang="en-GB"/>
        </a:p>
      </dgm:t>
    </dgm:pt>
    <dgm:pt modelId="{87355E48-F9A9-4797-9B33-A5C5AC51A4CA}" type="sibTrans" cxnId="{2AEFB4D4-91E4-47A3-846B-215EA5A83230}">
      <dgm:prSet/>
      <dgm:spPr/>
      <dgm:t>
        <a:bodyPr/>
        <a:lstStyle/>
        <a:p>
          <a:endParaRPr lang="en-GB"/>
        </a:p>
      </dgm:t>
    </dgm:pt>
    <dgm:pt modelId="{5DDEFDEE-17EF-47ED-9CBF-BBF16AC1356F}">
      <dgm:prSet phldrT="[Text]"/>
      <dgm:spPr/>
      <dgm:t>
        <a:bodyPr/>
        <a:lstStyle/>
        <a:p>
          <a:endParaRPr lang="en-GB" dirty="0"/>
        </a:p>
      </dgm:t>
    </dgm:pt>
    <dgm:pt modelId="{A50AFC99-68C1-4DE6-8AC0-595BD98DCE5B}" type="parTrans" cxnId="{C0FBE478-853B-4DCF-ABEA-A1986512B395}">
      <dgm:prSet/>
      <dgm:spPr/>
      <dgm:t>
        <a:bodyPr/>
        <a:lstStyle/>
        <a:p>
          <a:endParaRPr lang="en-GB"/>
        </a:p>
      </dgm:t>
    </dgm:pt>
    <dgm:pt modelId="{A109B30D-37B6-4664-BDF7-20F7FA33BC57}" type="sibTrans" cxnId="{C0FBE478-853B-4DCF-ABEA-A1986512B395}">
      <dgm:prSet/>
      <dgm:spPr/>
      <dgm:t>
        <a:bodyPr/>
        <a:lstStyle/>
        <a:p>
          <a:endParaRPr lang="en-GB"/>
        </a:p>
      </dgm:t>
    </dgm:pt>
    <dgm:pt modelId="{29063EBB-29AF-41A6-8F11-19CEA1338FDC}" type="pres">
      <dgm:prSet presAssocID="{71998E50-70CE-4C84-8AE7-7DF6C582BFA4}" presName="composite" presStyleCnt="0">
        <dgm:presLayoutVars>
          <dgm:chMax val="1"/>
          <dgm:dir/>
          <dgm:resizeHandles val="exact"/>
        </dgm:presLayoutVars>
      </dgm:prSet>
      <dgm:spPr/>
    </dgm:pt>
    <dgm:pt modelId="{0A5FECE3-F11E-4D57-8826-CD4C7E4E785F}" type="pres">
      <dgm:prSet presAssocID="{71998E50-70CE-4C84-8AE7-7DF6C582BFA4}" presName="radial" presStyleCnt="0">
        <dgm:presLayoutVars>
          <dgm:animLvl val="ctr"/>
        </dgm:presLayoutVars>
      </dgm:prSet>
      <dgm:spPr/>
    </dgm:pt>
    <dgm:pt modelId="{0F22F297-F5B2-4D61-ADB2-7430ED55DC17}" type="pres">
      <dgm:prSet presAssocID="{0417194E-B3AD-42DF-994A-1718EA307534}" presName="centerShape" presStyleLbl="vennNode1" presStyleIdx="0" presStyleCnt="5"/>
      <dgm:spPr/>
      <dgm:t>
        <a:bodyPr/>
        <a:lstStyle/>
        <a:p>
          <a:endParaRPr lang="en-GB"/>
        </a:p>
      </dgm:t>
    </dgm:pt>
    <dgm:pt modelId="{4DC46141-D830-4EB1-A40A-E938F8C61B53}" type="pres">
      <dgm:prSet presAssocID="{D98D66C3-F6E8-46C9-8251-C278E167C79B}" presName="node" presStyleLbl="vennNode1" presStyleIdx="1" presStyleCnt="5">
        <dgm:presLayoutVars>
          <dgm:bulletEnabled val="1"/>
        </dgm:presLayoutVars>
      </dgm:prSet>
      <dgm:spPr/>
      <dgm:t>
        <a:bodyPr/>
        <a:lstStyle/>
        <a:p>
          <a:endParaRPr lang="en-GB"/>
        </a:p>
      </dgm:t>
    </dgm:pt>
    <dgm:pt modelId="{089B0F53-2833-4F44-A23B-0BF0A9EE72E4}" type="pres">
      <dgm:prSet presAssocID="{E6233DCB-00D5-4F4E-B384-351E4D0721AA}" presName="node" presStyleLbl="vennNode1" presStyleIdx="2" presStyleCnt="5">
        <dgm:presLayoutVars>
          <dgm:bulletEnabled val="1"/>
        </dgm:presLayoutVars>
      </dgm:prSet>
      <dgm:spPr/>
      <dgm:t>
        <a:bodyPr/>
        <a:lstStyle/>
        <a:p>
          <a:endParaRPr lang="en-GB"/>
        </a:p>
      </dgm:t>
    </dgm:pt>
    <dgm:pt modelId="{A96A811E-C2FA-4301-86A7-6941B4694ADC}" type="pres">
      <dgm:prSet presAssocID="{83761683-D59A-4513-82FA-731C6B278A5D}" presName="node" presStyleLbl="vennNode1" presStyleIdx="3" presStyleCnt="5">
        <dgm:presLayoutVars>
          <dgm:bulletEnabled val="1"/>
        </dgm:presLayoutVars>
      </dgm:prSet>
      <dgm:spPr/>
      <dgm:t>
        <a:bodyPr/>
        <a:lstStyle/>
        <a:p>
          <a:endParaRPr lang="en-GB"/>
        </a:p>
      </dgm:t>
    </dgm:pt>
    <dgm:pt modelId="{76C02A94-4C77-4EFA-9FB4-383F38D1EE06}" type="pres">
      <dgm:prSet presAssocID="{5DDEFDEE-17EF-47ED-9CBF-BBF16AC1356F}" presName="node" presStyleLbl="vennNode1" presStyleIdx="4" presStyleCnt="5">
        <dgm:presLayoutVars>
          <dgm:bulletEnabled val="1"/>
        </dgm:presLayoutVars>
      </dgm:prSet>
      <dgm:spPr/>
      <dgm:t>
        <a:bodyPr/>
        <a:lstStyle/>
        <a:p>
          <a:endParaRPr lang="en-GB"/>
        </a:p>
      </dgm:t>
    </dgm:pt>
  </dgm:ptLst>
  <dgm:cxnLst>
    <dgm:cxn modelId="{B412A912-EFDE-4FCA-BD3D-29F32C113C0B}" type="presOf" srcId="{D98D66C3-F6E8-46C9-8251-C278E167C79B}" destId="{4DC46141-D830-4EB1-A40A-E938F8C61B53}" srcOrd="0" destOrd="0" presId="urn:microsoft.com/office/officeart/2005/8/layout/radial3"/>
    <dgm:cxn modelId="{B04FA10C-0F59-4600-819E-26EA2D5AC8C9}" type="presOf" srcId="{0417194E-B3AD-42DF-994A-1718EA307534}" destId="{0F22F297-F5B2-4D61-ADB2-7430ED55DC17}" srcOrd="0" destOrd="0" presId="urn:microsoft.com/office/officeart/2005/8/layout/radial3"/>
    <dgm:cxn modelId="{2AEFB4D4-91E4-47A3-846B-215EA5A83230}" srcId="{0417194E-B3AD-42DF-994A-1718EA307534}" destId="{83761683-D59A-4513-82FA-731C6B278A5D}" srcOrd="2" destOrd="0" parTransId="{67874B3A-FB10-4D2D-B700-317CD31A92D2}" sibTransId="{87355E48-F9A9-4797-9B33-A5C5AC51A4CA}"/>
    <dgm:cxn modelId="{319EED7C-0F00-44A2-BD8A-A649E6E6D3A8}" srcId="{71998E50-70CE-4C84-8AE7-7DF6C582BFA4}" destId="{0417194E-B3AD-42DF-994A-1718EA307534}" srcOrd="0" destOrd="0" parTransId="{5A168C3E-0B59-44C6-9286-1344B32DC9F3}" sibTransId="{2015C2D5-6DAF-4F8E-8446-73875AD8F7FA}"/>
    <dgm:cxn modelId="{2ACBA9DE-BFE4-4032-B06B-21C90FA32AE9}" srcId="{0417194E-B3AD-42DF-994A-1718EA307534}" destId="{D98D66C3-F6E8-46C9-8251-C278E167C79B}" srcOrd="0" destOrd="0" parTransId="{2FEBD240-57A8-4F35-8244-10BAE74F8731}" sibTransId="{5E0B1C1B-0E6B-4C43-8A87-90616BC03DC8}"/>
    <dgm:cxn modelId="{FBEF831C-7820-4872-9433-CD4C8EB82648}" srcId="{0417194E-B3AD-42DF-994A-1718EA307534}" destId="{E6233DCB-00D5-4F4E-B384-351E4D0721AA}" srcOrd="1" destOrd="0" parTransId="{3DFFED5D-40ED-4044-BBC8-A82C731C60E5}" sibTransId="{191FC7DE-17AD-45F3-95F3-EABBC5CF3166}"/>
    <dgm:cxn modelId="{DAD1C8DB-B74A-421A-9CB2-45B1C613CFF4}" type="presOf" srcId="{5DDEFDEE-17EF-47ED-9CBF-BBF16AC1356F}" destId="{76C02A94-4C77-4EFA-9FB4-383F38D1EE06}" srcOrd="0" destOrd="0" presId="urn:microsoft.com/office/officeart/2005/8/layout/radial3"/>
    <dgm:cxn modelId="{5FF388EA-248D-495C-A12D-E33FADA83BE3}" type="presOf" srcId="{E6233DCB-00D5-4F4E-B384-351E4D0721AA}" destId="{089B0F53-2833-4F44-A23B-0BF0A9EE72E4}" srcOrd="0" destOrd="0" presId="urn:microsoft.com/office/officeart/2005/8/layout/radial3"/>
    <dgm:cxn modelId="{C0FBE478-853B-4DCF-ABEA-A1986512B395}" srcId="{0417194E-B3AD-42DF-994A-1718EA307534}" destId="{5DDEFDEE-17EF-47ED-9CBF-BBF16AC1356F}" srcOrd="3" destOrd="0" parTransId="{A50AFC99-68C1-4DE6-8AC0-595BD98DCE5B}" sibTransId="{A109B30D-37B6-4664-BDF7-20F7FA33BC57}"/>
    <dgm:cxn modelId="{976EAC0D-09F5-4583-B527-CB376941D4F3}" type="presOf" srcId="{71998E50-70CE-4C84-8AE7-7DF6C582BFA4}" destId="{29063EBB-29AF-41A6-8F11-19CEA1338FDC}" srcOrd="0" destOrd="0" presId="urn:microsoft.com/office/officeart/2005/8/layout/radial3"/>
    <dgm:cxn modelId="{1BBA7E2D-6AF3-4007-A9D4-CB6213329E8F}" type="presOf" srcId="{83761683-D59A-4513-82FA-731C6B278A5D}" destId="{A96A811E-C2FA-4301-86A7-6941B4694ADC}" srcOrd="0" destOrd="0" presId="urn:microsoft.com/office/officeart/2005/8/layout/radial3"/>
    <dgm:cxn modelId="{F174A64F-553E-436A-BB55-8F7983C54316}" type="presParOf" srcId="{29063EBB-29AF-41A6-8F11-19CEA1338FDC}" destId="{0A5FECE3-F11E-4D57-8826-CD4C7E4E785F}" srcOrd="0" destOrd="0" presId="urn:microsoft.com/office/officeart/2005/8/layout/radial3"/>
    <dgm:cxn modelId="{463F9D09-4FA8-4628-AF8C-AC790887C8CE}" type="presParOf" srcId="{0A5FECE3-F11E-4D57-8826-CD4C7E4E785F}" destId="{0F22F297-F5B2-4D61-ADB2-7430ED55DC17}" srcOrd="0" destOrd="0" presId="urn:microsoft.com/office/officeart/2005/8/layout/radial3"/>
    <dgm:cxn modelId="{8A1EB298-DD4F-4106-88BB-FC8B8B06DEEC}" type="presParOf" srcId="{0A5FECE3-F11E-4D57-8826-CD4C7E4E785F}" destId="{4DC46141-D830-4EB1-A40A-E938F8C61B53}" srcOrd="1" destOrd="0" presId="urn:microsoft.com/office/officeart/2005/8/layout/radial3"/>
    <dgm:cxn modelId="{74E5B28D-2237-4E5B-80AF-8985AD404DE1}" type="presParOf" srcId="{0A5FECE3-F11E-4D57-8826-CD4C7E4E785F}" destId="{089B0F53-2833-4F44-A23B-0BF0A9EE72E4}" srcOrd="2" destOrd="0" presId="urn:microsoft.com/office/officeart/2005/8/layout/radial3"/>
    <dgm:cxn modelId="{E6DCEB95-C175-4D68-893C-A03522728857}" type="presParOf" srcId="{0A5FECE3-F11E-4D57-8826-CD4C7E4E785F}" destId="{A96A811E-C2FA-4301-86A7-6941B4694ADC}" srcOrd="3" destOrd="0" presId="urn:microsoft.com/office/officeart/2005/8/layout/radial3"/>
    <dgm:cxn modelId="{E5C59D52-32DA-4B16-BDB1-2965A5EFAA60}" type="presParOf" srcId="{0A5FECE3-F11E-4D57-8826-CD4C7E4E785F}" destId="{76C02A94-4C77-4EFA-9FB4-383F38D1EE06}"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B11854-A707-45D7-8C2B-2771BA653823}"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GB"/>
        </a:p>
      </dgm:t>
    </dgm:pt>
    <dgm:pt modelId="{AEFC87A3-89FD-49F2-8B6E-46F7FDBF0A5A}">
      <dgm:prSet phldrT="[Text]"/>
      <dgm:spPr/>
      <dgm:t>
        <a:bodyPr/>
        <a:lstStyle/>
        <a:p>
          <a:endParaRPr lang="en-GB" dirty="0"/>
        </a:p>
      </dgm:t>
    </dgm:pt>
    <dgm:pt modelId="{1E450C51-8BB7-43E6-8C39-89D636D428F1}" type="parTrans" cxnId="{31F771A8-2EEA-44A0-9D11-DD36CA7611B2}">
      <dgm:prSet/>
      <dgm:spPr/>
      <dgm:t>
        <a:bodyPr/>
        <a:lstStyle/>
        <a:p>
          <a:endParaRPr lang="en-GB"/>
        </a:p>
      </dgm:t>
    </dgm:pt>
    <dgm:pt modelId="{04A36E20-072E-41D3-AC8F-F925F9B062ED}" type="sibTrans" cxnId="{31F771A8-2EEA-44A0-9D11-DD36CA7611B2}">
      <dgm:prSet/>
      <dgm:spPr/>
      <dgm:t>
        <a:bodyPr/>
        <a:lstStyle/>
        <a:p>
          <a:endParaRPr lang="en-GB"/>
        </a:p>
      </dgm:t>
    </dgm:pt>
    <dgm:pt modelId="{22B1EC84-C0C9-44F7-86EC-0F3F2E6CA92E}">
      <dgm:prSet phldrT="[Text]"/>
      <dgm:spPr/>
      <dgm:t>
        <a:bodyPr/>
        <a:lstStyle/>
        <a:p>
          <a:endParaRPr lang="en-GB" dirty="0"/>
        </a:p>
      </dgm:t>
    </dgm:pt>
    <dgm:pt modelId="{C785C339-E8E6-4C82-9B8B-DB8A9EB08B4C}" type="parTrans" cxnId="{C74E51A4-D935-4090-B019-72D277C83ED5}">
      <dgm:prSet/>
      <dgm:spPr/>
      <dgm:t>
        <a:bodyPr/>
        <a:lstStyle/>
        <a:p>
          <a:endParaRPr lang="en-GB"/>
        </a:p>
      </dgm:t>
    </dgm:pt>
    <dgm:pt modelId="{63902055-35FD-48E4-8119-BEE4168893F5}" type="sibTrans" cxnId="{C74E51A4-D935-4090-B019-72D277C83ED5}">
      <dgm:prSet/>
      <dgm:spPr/>
      <dgm:t>
        <a:bodyPr/>
        <a:lstStyle/>
        <a:p>
          <a:endParaRPr lang="en-GB"/>
        </a:p>
      </dgm:t>
    </dgm:pt>
    <dgm:pt modelId="{73A683D6-61E4-45D6-99E1-B1512149FAD6}">
      <dgm:prSet phldrT="[Text]"/>
      <dgm:spPr/>
      <dgm:t>
        <a:bodyPr/>
        <a:lstStyle/>
        <a:p>
          <a:endParaRPr lang="en-GB" dirty="0"/>
        </a:p>
      </dgm:t>
    </dgm:pt>
    <dgm:pt modelId="{D5FA0DB6-E5D6-4279-BC6E-78635FEADDB5}" type="parTrans" cxnId="{CABA1F14-9D94-4782-9CFD-D6C333D2955E}">
      <dgm:prSet/>
      <dgm:spPr/>
      <dgm:t>
        <a:bodyPr/>
        <a:lstStyle/>
        <a:p>
          <a:endParaRPr lang="en-GB"/>
        </a:p>
      </dgm:t>
    </dgm:pt>
    <dgm:pt modelId="{F85FD35F-22D1-4760-9EAD-4687F8850088}" type="sibTrans" cxnId="{CABA1F14-9D94-4782-9CFD-D6C333D2955E}">
      <dgm:prSet/>
      <dgm:spPr/>
      <dgm:t>
        <a:bodyPr/>
        <a:lstStyle/>
        <a:p>
          <a:endParaRPr lang="en-GB"/>
        </a:p>
      </dgm:t>
    </dgm:pt>
    <dgm:pt modelId="{F457D2FE-15C3-406D-A51D-4E6536BA8827}" type="pres">
      <dgm:prSet presAssocID="{11B11854-A707-45D7-8C2B-2771BA653823}" presName="linear" presStyleCnt="0">
        <dgm:presLayoutVars>
          <dgm:dir/>
          <dgm:animLvl val="lvl"/>
          <dgm:resizeHandles val="exact"/>
        </dgm:presLayoutVars>
      </dgm:prSet>
      <dgm:spPr/>
    </dgm:pt>
    <dgm:pt modelId="{40B587ED-25E7-4176-B1A8-BF8C5C1CFFAF}" type="pres">
      <dgm:prSet presAssocID="{AEFC87A3-89FD-49F2-8B6E-46F7FDBF0A5A}" presName="parentLin" presStyleCnt="0"/>
      <dgm:spPr/>
    </dgm:pt>
    <dgm:pt modelId="{3AE97D0E-4E1A-4A4F-A54D-958CF47DF016}" type="pres">
      <dgm:prSet presAssocID="{AEFC87A3-89FD-49F2-8B6E-46F7FDBF0A5A}" presName="parentLeftMargin" presStyleLbl="node1" presStyleIdx="0" presStyleCnt="3"/>
      <dgm:spPr/>
    </dgm:pt>
    <dgm:pt modelId="{79E6A730-6AB2-4CBC-BEF3-CE342F88A4FF}" type="pres">
      <dgm:prSet presAssocID="{AEFC87A3-89FD-49F2-8B6E-46F7FDBF0A5A}" presName="parentText" presStyleLbl="node1" presStyleIdx="0" presStyleCnt="3">
        <dgm:presLayoutVars>
          <dgm:chMax val="0"/>
          <dgm:bulletEnabled val="1"/>
        </dgm:presLayoutVars>
      </dgm:prSet>
      <dgm:spPr/>
      <dgm:t>
        <a:bodyPr/>
        <a:lstStyle/>
        <a:p>
          <a:endParaRPr lang="en-GB"/>
        </a:p>
      </dgm:t>
    </dgm:pt>
    <dgm:pt modelId="{6B06A251-10E3-4544-B3B8-3B47729BB904}" type="pres">
      <dgm:prSet presAssocID="{AEFC87A3-89FD-49F2-8B6E-46F7FDBF0A5A}" presName="negativeSpace" presStyleCnt="0"/>
      <dgm:spPr/>
    </dgm:pt>
    <dgm:pt modelId="{6C3337C3-B02F-468A-8085-77D0CD384F58}" type="pres">
      <dgm:prSet presAssocID="{AEFC87A3-89FD-49F2-8B6E-46F7FDBF0A5A}" presName="childText" presStyleLbl="conFgAcc1" presStyleIdx="0" presStyleCnt="3">
        <dgm:presLayoutVars>
          <dgm:bulletEnabled val="1"/>
        </dgm:presLayoutVars>
      </dgm:prSet>
      <dgm:spPr/>
    </dgm:pt>
    <dgm:pt modelId="{D186B7C1-9C63-45A7-9620-E2104AD086DE}" type="pres">
      <dgm:prSet presAssocID="{04A36E20-072E-41D3-AC8F-F925F9B062ED}" presName="spaceBetweenRectangles" presStyleCnt="0"/>
      <dgm:spPr/>
    </dgm:pt>
    <dgm:pt modelId="{D3993202-2AE3-4260-8F18-7923E463F5C0}" type="pres">
      <dgm:prSet presAssocID="{22B1EC84-C0C9-44F7-86EC-0F3F2E6CA92E}" presName="parentLin" presStyleCnt="0"/>
      <dgm:spPr/>
    </dgm:pt>
    <dgm:pt modelId="{4AA70448-25A5-4B8A-9354-7BEB59890810}" type="pres">
      <dgm:prSet presAssocID="{22B1EC84-C0C9-44F7-86EC-0F3F2E6CA92E}" presName="parentLeftMargin" presStyleLbl="node1" presStyleIdx="0" presStyleCnt="3"/>
      <dgm:spPr/>
    </dgm:pt>
    <dgm:pt modelId="{59A7D908-4DE3-4650-A072-E29B7973B184}" type="pres">
      <dgm:prSet presAssocID="{22B1EC84-C0C9-44F7-86EC-0F3F2E6CA92E}" presName="parentText" presStyleLbl="node1" presStyleIdx="1" presStyleCnt="3">
        <dgm:presLayoutVars>
          <dgm:chMax val="0"/>
          <dgm:bulletEnabled val="1"/>
        </dgm:presLayoutVars>
      </dgm:prSet>
      <dgm:spPr/>
      <dgm:t>
        <a:bodyPr/>
        <a:lstStyle/>
        <a:p>
          <a:endParaRPr lang="en-GB"/>
        </a:p>
      </dgm:t>
    </dgm:pt>
    <dgm:pt modelId="{6BAC9224-74FD-41AE-8CBD-1B42773442F3}" type="pres">
      <dgm:prSet presAssocID="{22B1EC84-C0C9-44F7-86EC-0F3F2E6CA92E}" presName="negativeSpace" presStyleCnt="0"/>
      <dgm:spPr/>
    </dgm:pt>
    <dgm:pt modelId="{F4DC5032-87E7-4D43-BB84-69AA5B1DEDAA}" type="pres">
      <dgm:prSet presAssocID="{22B1EC84-C0C9-44F7-86EC-0F3F2E6CA92E}" presName="childText" presStyleLbl="conFgAcc1" presStyleIdx="1" presStyleCnt="3">
        <dgm:presLayoutVars>
          <dgm:bulletEnabled val="1"/>
        </dgm:presLayoutVars>
      </dgm:prSet>
      <dgm:spPr/>
    </dgm:pt>
    <dgm:pt modelId="{9AADE93F-9219-4E19-8AE4-3970C884D884}" type="pres">
      <dgm:prSet presAssocID="{63902055-35FD-48E4-8119-BEE4168893F5}" presName="spaceBetweenRectangles" presStyleCnt="0"/>
      <dgm:spPr/>
    </dgm:pt>
    <dgm:pt modelId="{0136C412-A9B7-4D86-8761-EC0ECC49EDFA}" type="pres">
      <dgm:prSet presAssocID="{73A683D6-61E4-45D6-99E1-B1512149FAD6}" presName="parentLin" presStyleCnt="0"/>
      <dgm:spPr/>
    </dgm:pt>
    <dgm:pt modelId="{7CB8AE5E-311C-4EEC-858E-AAA95CD5A38E}" type="pres">
      <dgm:prSet presAssocID="{73A683D6-61E4-45D6-99E1-B1512149FAD6}" presName="parentLeftMargin" presStyleLbl="node1" presStyleIdx="1" presStyleCnt="3"/>
      <dgm:spPr/>
    </dgm:pt>
    <dgm:pt modelId="{EF5B910A-D998-41B3-8AE3-942C275BFD3E}" type="pres">
      <dgm:prSet presAssocID="{73A683D6-61E4-45D6-99E1-B1512149FAD6}" presName="parentText" presStyleLbl="node1" presStyleIdx="2" presStyleCnt="3">
        <dgm:presLayoutVars>
          <dgm:chMax val="0"/>
          <dgm:bulletEnabled val="1"/>
        </dgm:presLayoutVars>
      </dgm:prSet>
      <dgm:spPr/>
      <dgm:t>
        <a:bodyPr/>
        <a:lstStyle/>
        <a:p>
          <a:endParaRPr lang="en-GB"/>
        </a:p>
      </dgm:t>
    </dgm:pt>
    <dgm:pt modelId="{CFE119E6-51BB-463D-9147-9ABFBE1A8532}" type="pres">
      <dgm:prSet presAssocID="{73A683D6-61E4-45D6-99E1-B1512149FAD6}" presName="negativeSpace" presStyleCnt="0"/>
      <dgm:spPr/>
    </dgm:pt>
    <dgm:pt modelId="{87323C1E-609F-4688-97D9-C5A44173726A}" type="pres">
      <dgm:prSet presAssocID="{73A683D6-61E4-45D6-99E1-B1512149FAD6}" presName="childText" presStyleLbl="conFgAcc1" presStyleIdx="2" presStyleCnt="3">
        <dgm:presLayoutVars>
          <dgm:bulletEnabled val="1"/>
        </dgm:presLayoutVars>
      </dgm:prSet>
      <dgm:spPr/>
    </dgm:pt>
  </dgm:ptLst>
  <dgm:cxnLst>
    <dgm:cxn modelId="{48BC27F8-8F78-46AF-A873-AB45A8A5C72B}" type="presOf" srcId="{AEFC87A3-89FD-49F2-8B6E-46F7FDBF0A5A}" destId="{3AE97D0E-4E1A-4A4F-A54D-958CF47DF016}" srcOrd="0" destOrd="0" presId="urn:microsoft.com/office/officeart/2005/8/layout/list1"/>
    <dgm:cxn modelId="{19802111-8168-4E04-B4CF-B476CB188DFD}" type="presOf" srcId="{AEFC87A3-89FD-49F2-8B6E-46F7FDBF0A5A}" destId="{79E6A730-6AB2-4CBC-BEF3-CE342F88A4FF}" srcOrd="1" destOrd="0" presId="urn:microsoft.com/office/officeart/2005/8/layout/list1"/>
    <dgm:cxn modelId="{CDC5A851-9956-40E2-B284-F142265E1B5D}" type="presOf" srcId="{11B11854-A707-45D7-8C2B-2771BA653823}" destId="{F457D2FE-15C3-406D-A51D-4E6536BA8827}" srcOrd="0" destOrd="0" presId="urn:microsoft.com/office/officeart/2005/8/layout/list1"/>
    <dgm:cxn modelId="{C74E51A4-D935-4090-B019-72D277C83ED5}" srcId="{11B11854-A707-45D7-8C2B-2771BA653823}" destId="{22B1EC84-C0C9-44F7-86EC-0F3F2E6CA92E}" srcOrd="1" destOrd="0" parTransId="{C785C339-E8E6-4C82-9B8B-DB8A9EB08B4C}" sibTransId="{63902055-35FD-48E4-8119-BEE4168893F5}"/>
    <dgm:cxn modelId="{1AA18466-2B2E-400D-803E-E71FF7BFFF13}" type="presOf" srcId="{22B1EC84-C0C9-44F7-86EC-0F3F2E6CA92E}" destId="{59A7D908-4DE3-4650-A072-E29B7973B184}" srcOrd="1" destOrd="0" presId="urn:microsoft.com/office/officeart/2005/8/layout/list1"/>
    <dgm:cxn modelId="{9E273B00-245C-4BE7-95E5-4B89835A9438}" type="presOf" srcId="{73A683D6-61E4-45D6-99E1-B1512149FAD6}" destId="{EF5B910A-D998-41B3-8AE3-942C275BFD3E}" srcOrd="1" destOrd="0" presId="urn:microsoft.com/office/officeart/2005/8/layout/list1"/>
    <dgm:cxn modelId="{31F771A8-2EEA-44A0-9D11-DD36CA7611B2}" srcId="{11B11854-A707-45D7-8C2B-2771BA653823}" destId="{AEFC87A3-89FD-49F2-8B6E-46F7FDBF0A5A}" srcOrd="0" destOrd="0" parTransId="{1E450C51-8BB7-43E6-8C39-89D636D428F1}" sibTransId="{04A36E20-072E-41D3-AC8F-F925F9B062ED}"/>
    <dgm:cxn modelId="{CABA1F14-9D94-4782-9CFD-D6C333D2955E}" srcId="{11B11854-A707-45D7-8C2B-2771BA653823}" destId="{73A683D6-61E4-45D6-99E1-B1512149FAD6}" srcOrd="2" destOrd="0" parTransId="{D5FA0DB6-E5D6-4279-BC6E-78635FEADDB5}" sibTransId="{F85FD35F-22D1-4760-9EAD-4687F8850088}"/>
    <dgm:cxn modelId="{D7280842-4248-48E7-9CE7-4DC2E5564BE5}" type="presOf" srcId="{73A683D6-61E4-45D6-99E1-B1512149FAD6}" destId="{7CB8AE5E-311C-4EEC-858E-AAA95CD5A38E}" srcOrd="0" destOrd="0" presId="urn:microsoft.com/office/officeart/2005/8/layout/list1"/>
    <dgm:cxn modelId="{FEE81D2A-A3A0-489D-A019-B95A6CD2CF1F}" type="presOf" srcId="{22B1EC84-C0C9-44F7-86EC-0F3F2E6CA92E}" destId="{4AA70448-25A5-4B8A-9354-7BEB59890810}" srcOrd="0" destOrd="0" presId="urn:microsoft.com/office/officeart/2005/8/layout/list1"/>
    <dgm:cxn modelId="{20EF04CD-1FF7-4EF9-9A5E-BD6575C966C4}" type="presParOf" srcId="{F457D2FE-15C3-406D-A51D-4E6536BA8827}" destId="{40B587ED-25E7-4176-B1A8-BF8C5C1CFFAF}" srcOrd="0" destOrd="0" presId="urn:microsoft.com/office/officeart/2005/8/layout/list1"/>
    <dgm:cxn modelId="{B334FE8A-D4A8-4B11-A6C0-2D2FC4F62128}" type="presParOf" srcId="{40B587ED-25E7-4176-B1A8-BF8C5C1CFFAF}" destId="{3AE97D0E-4E1A-4A4F-A54D-958CF47DF016}" srcOrd="0" destOrd="0" presId="urn:microsoft.com/office/officeart/2005/8/layout/list1"/>
    <dgm:cxn modelId="{497F736C-7D6A-4DDE-9E4C-3A0F10ED7472}" type="presParOf" srcId="{40B587ED-25E7-4176-B1A8-BF8C5C1CFFAF}" destId="{79E6A730-6AB2-4CBC-BEF3-CE342F88A4FF}" srcOrd="1" destOrd="0" presId="urn:microsoft.com/office/officeart/2005/8/layout/list1"/>
    <dgm:cxn modelId="{750DC7D4-6AEA-4A7B-BEAB-0E87E6919160}" type="presParOf" srcId="{F457D2FE-15C3-406D-A51D-4E6536BA8827}" destId="{6B06A251-10E3-4544-B3B8-3B47729BB904}" srcOrd="1" destOrd="0" presId="urn:microsoft.com/office/officeart/2005/8/layout/list1"/>
    <dgm:cxn modelId="{0FAC6E50-4FF3-4350-99CA-6A29D0167540}" type="presParOf" srcId="{F457D2FE-15C3-406D-A51D-4E6536BA8827}" destId="{6C3337C3-B02F-468A-8085-77D0CD384F58}" srcOrd="2" destOrd="0" presId="urn:microsoft.com/office/officeart/2005/8/layout/list1"/>
    <dgm:cxn modelId="{81B70B6F-D6A7-45AA-979C-B24BF36CE7FD}" type="presParOf" srcId="{F457D2FE-15C3-406D-A51D-4E6536BA8827}" destId="{D186B7C1-9C63-45A7-9620-E2104AD086DE}" srcOrd="3" destOrd="0" presId="urn:microsoft.com/office/officeart/2005/8/layout/list1"/>
    <dgm:cxn modelId="{7CA2014E-F32F-461B-9E73-3D95AF9B9FD6}" type="presParOf" srcId="{F457D2FE-15C3-406D-A51D-4E6536BA8827}" destId="{D3993202-2AE3-4260-8F18-7923E463F5C0}" srcOrd="4" destOrd="0" presId="urn:microsoft.com/office/officeart/2005/8/layout/list1"/>
    <dgm:cxn modelId="{173F1D1A-E351-494D-BEDE-02D7BADA567D}" type="presParOf" srcId="{D3993202-2AE3-4260-8F18-7923E463F5C0}" destId="{4AA70448-25A5-4B8A-9354-7BEB59890810}" srcOrd="0" destOrd="0" presId="urn:microsoft.com/office/officeart/2005/8/layout/list1"/>
    <dgm:cxn modelId="{4F5850C8-BF4F-475E-988A-72D7D2DC66F7}" type="presParOf" srcId="{D3993202-2AE3-4260-8F18-7923E463F5C0}" destId="{59A7D908-4DE3-4650-A072-E29B7973B184}" srcOrd="1" destOrd="0" presId="urn:microsoft.com/office/officeart/2005/8/layout/list1"/>
    <dgm:cxn modelId="{8D666003-772C-4709-9F4F-14383B6D9678}" type="presParOf" srcId="{F457D2FE-15C3-406D-A51D-4E6536BA8827}" destId="{6BAC9224-74FD-41AE-8CBD-1B42773442F3}" srcOrd="5" destOrd="0" presId="urn:microsoft.com/office/officeart/2005/8/layout/list1"/>
    <dgm:cxn modelId="{2975C00A-7628-4518-8AEE-6F066A42E71A}" type="presParOf" srcId="{F457D2FE-15C3-406D-A51D-4E6536BA8827}" destId="{F4DC5032-87E7-4D43-BB84-69AA5B1DEDAA}" srcOrd="6" destOrd="0" presId="urn:microsoft.com/office/officeart/2005/8/layout/list1"/>
    <dgm:cxn modelId="{B53ABE72-FD61-4246-8FD8-E8BBAA540F30}" type="presParOf" srcId="{F457D2FE-15C3-406D-A51D-4E6536BA8827}" destId="{9AADE93F-9219-4E19-8AE4-3970C884D884}" srcOrd="7" destOrd="0" presId="urn:microsoft.com/office/officeart/2005/8/layout/list1"/>
    <dgm:cxn modelId="{B09F102B-7C80-47F1-9DDB-97F38ED3A1D7}" type="presParOf" srcId="{F457D2FE-15C3-406D-A51D-4E6536BA8827}" destId="{0136C412-A9B7-4D86-8761-EC0ECC49EDFA}" srcOrd="8" destOrd="0" presId="urn:microsoft.com/office/officeart/2005/8/layout/list1"/>
    <dgm:cxn modelId="{A2DA3478-45A9-4D7E-BCAF-95808B814EEC}" type="presParOf" srcId="{0136C412-A9B7-4D86-8761-EC0ECC49EDFA}" destId="{7CB8AE5E-311C-4EEC-858E-AAA95CD5A38E}" srcOrd="0" destOrd="0" presId="urn:microsoft.com/office/officeart/2005/8/layout/list1"/>
    <dgm:cxn modelId="{6C13C85B-E466-47EB-BDC2-FFE8550BA29E}" type="presParOf" srcId="{0136C412-A9B7-4D86-8761-EC0ECC49EDFA}" destId="{EF5B910A-D998-41B3-8AE3-942C275BFD3E}" srcOrd="1" destOrd="0" presId="urn:microsoft.com/office/officeart/2005/8/layout/list1"/>
    <dgm:cxn modelId="{DC55C23B-51AA-460E-8C6E-8184C80A2738}" type="presParOf" srcId="{F457D2FE-15C3-406D-A51D-4E6536BA8827}" destId="{CFE119E6-51BB-463D-9147-9ABFBE1A8532}" srcOrd="9" destOrd="0" presId="urn:microsoft.com/office/officeart/2005/8/layout/list1"/>
    <dgm:cxn modelId="{FAEEB424-881F-4BF4-A724-0861C432249C}" type="presParOf" srcId="{F457D2FE-15C3-406D-A51D-4E6536BA8827}" destId="{87323C1E-609F-4688-97D9-C5A44173726A}"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61F4053-AE4D-4B77-96C8-624A12839159}" type="doc">
      <dgm:prSet loTypeId="urn:microsoft.com/office/officeart/2005/8/layout/bList2" loCatId="list" qsTypeId="urn:microsoft.com/office/officeart/2005/8/quickstyle/simple1" qsCatId="simple" csTypeId="urn:microsoft.com/office/officeart/2005/8/colors/colorful5" csCatId="colorful" phldr="1"/>
      <dgm:spPr/>
    </dgm:pt>
    <dgm:pt modelId="{BAFD1EA6-E4C3-44DF-90E1-C9DDA5171A8C}">
      <dgm:prSet phldrT="[Text]"/>
      <dgm:spPr/>
      <dgm:t>
        <a:bodyPr/>
        <a:lstStyle/>
        <a:p>
          <a:endParaRPr lang="en-GB" dirty="0"/>
        </a:p>
      </dgm:t>
    </dgm:pt>
    <dgm:pt modelId="{0F52F197-03E3-44B6-BD91-5486E78FCCFB}" type="parTrans" cxnId="{CD440BB1-ACAC-4D9A-9B2A-65DB30C4FA35}">
      <dgm:prSet/>
      <dgm:spPr/>
      <dgm:t>
        <a:bodyPr/>
        <a:lstStyle/>
        <a:p>
          <a:endParaRPr lang="en-GB"/>
        </a:p>
      </dgm:t>
    </dgm:pt>
    <dgm:pt modelId="{42B3EB01-FDEB-47C4-AEE7-44E2DA59DE6F}" type="sibTrans" cxnId="{CD440BB1-ACAC-4D9A-9B2A-65DB30C4FA35}">
      <dgm:prSet/>
      <dgm:spPr/>
      <dgm:t>
        <a:bodyPr/>
        <a:lstStyle/>
        <a:p>
          <a:endParaRPr lang="en-GB"/>
        </a:p>
      </dgm:t>
    </dgm:pt>
    <dgm:pt modelId="{809369AE-03A3-4694-8F9E-E390171523A3}">
      <dgm:prSet phldrT="[Text]"/>
      <dgm:spPr/>
      <dgm:t>
        <a:bodyPr/>
        <a:lstStyle/>
        <a:p>
          <a:endParaRPr lang="en-GB" dirty="0"/>
        </a:p>
      </dgm:t>
    </dgm:pt>
    <dgm:pt modelId="{13CC4E1C-ACC7-42E7-B335-A241E9B38F78}" type="parTrans" cxnId="{3A9185AF-0B53-49C1-BC4F-64F72DC298E1}">
      <dgm:prSet/>
      <dgm:spPr/>
      <dgm:t>
        <a:bodyPr/>
        <a:lstStyle/>
        <a:p>
          <a:endParaRPr lang="en-GB"/>
        </a:p>
      </dgm:t>
    </dgm:pt>
    <dgm:pt modelId="{B2AA69F4-7CAE-424E-A10F-B749A8563C65}" type="sibTrans" cxnId="{3A9185AF-0B53-49C1-BC4F-64F72DC298E1}">
      <dgm:prSet/>
      <dgm:spPr/>
      <dgm:t>
        <a:bodyPr/>
        <a:lstStyle/>
        <a:p>
          <a:endParaRPr lang="en-GB"/>
        </a:p>
      </dgm:t>
    </dgm:pt>
    <dgm:pt modelId="{03B119E3-CC67-434A-B9E7-41CFD641A5F3}">
      <dgm:prSet phldrT="[Text]"/>
      <dgm:spPr/>
      <dgm:t>
        <a:bodyPr/>
        <a:lstStyle/>
        <a:p>
          <a:endParaRPr lang="en-GB" dirty="0"/>
        </a:p>
      </dgm:t>
    </dgm:pt>
    <dgm:pt modelId="{B47D562F-C60B-4327-ACAB-006710EF0A75}" type="parTrans" cxnId="{FCEEBD01-E1A1-4B10-9FA0-B3E5438F3500}">
      <dgm:prSet/>
      <dgm:spPr/>
      <dgm:t>
        <a:bodyPr/>
        <a:lstStyle/>
        <a:p>
          <a:endParaRPr lang="en-GB"/>
        </a:p>
      </dgm:t>
    </dgm:pt>
    <dgm:pt modelId="{71B1ABF2-ABEE-4B58-9C67-30F03584EE14}" type="sibTrans" cxnId="{FCEEBD01-E1A1-4B10-9FA0-B3E5438F3500}">
      <dgm:prSet/>
      <dgm:spPr/>
      <dgm:t>
        <a:bodyPr/>
        <a:lstStyle/>
        <a:p>
          <a:endParaRPr lang="en-GB"/>
        </a:p>
      </dgm:t>
    </dgm:pt>
    <dgm:pt modelId="{AB8484F3-1CEB-4AE8-ABCA-89680D689192}">
      <dgm:prSet phldrT="[Text]"/>
      <dgm:spPr/>
      <dgm:t>
        <a:bodyPr/>
        <a:lstStyle/>
        <a:p>
          <a:endParaRPr lang="en-GB" dirty="0"/>
        </a:p>
      </dgm:t>
    </dgm:pt>
    <dgm:pt modelId="{90687936-45CB-4735-B400-900A4A304D9C}" type="parTrans" cxnId="{CBE5B038-0D7F-4C8B-AA73-C4B851C10C45}">
      <dgm:prSet/>
      <dgm:spPr/>
      <dgm:t>
        <a:bodyPr/>
        <a:lstStyle/>
        <a:p>
          <a:endParaRPr lang="en-GB"/>
        </a:p>
      </dgm:t>
    </dgm:pt>
    <dgm:pt modelId="{2CE21C82-42A5-43BC-B331-4A280BCBC8B7}" type="sibTrans" cxnId="{CBE5B038-0D7F-4C8B-AA73-C4B851C10C45}">
      <dgm:prSet/>
      <dgm:spPr/>
      <dgm:t>
        <a:bodyPr/>
        <a:lstStyle/>
        <a:p>
          <a:endParaRPr lang="en-GB"/>
        </a:p>
      </dgm:t>
    </dgm:pt>
    <dgm:pt modelId="{24DA0159-7287-4DBD-9DF9-3614DA8687AE}">
      <dgm:prSet phldrT="[Text]"/>
      <dgm:spPr/>
      <dgm:t>
        <a:bodyPr/>
        <a:lstStyle/>
        <a:p>
          <a:endParaRPr lang="en-GB" dirty="0"/>
        </a:p>
      </dgm:t>
    </dgm:pt>
    <dgm:pt modelId="{D59DB99B-AD81-42AE-9690-B54E2A34E288}" type="parTrans" cxnId="{9781266D-28C6-4E6D-9DB4-FCB6A48BB3DF}">
      <dgm:prSet/>
      <dgm:spPr/>
      <dgm:t>
        <a:bodyPr/>
        <a:lstStyle/>
        <a:p>
          <a:endParaRPr lang="en-GB"/>
        </a:p>
      </dgm:t>
    </dgm:pt>
    <dgm:pt modelId="{64392304-9CFF-4A6B-9C93-9FE5AB506C02}" type="sibTrans" cxnId="{9781266D-28C6-4E6D-9DB4-FCB6A48BB3DF}">
      <dgm:prSet/>
      <dgm:spPr/>
      <dgm:t>
        <a:bodyPr/>
        <a:lstStyle/>
        <a:p>
          <a:endParaRPr lang="en-GB"/>
        </a:p>
      </dgm:t>
    </dgm:pt>
    <dgm:pt modelId="{1AD39F4D-F97F-40D6-A88B-CEB8F198E6AF}" type="pres">
      <dgm:prSet presAssocID="{261F4053-AE4D-4B77-96C8-624A12839159}" presName="diagram" presStyleCnt="0">
        <dgm:presLayoutVars>
          <dgm:dir/>
          <dgm:animLvl val="lvl"/>
          <dgm:resizeHandles val="exact"/>
        </dgm:presLayoutVars>
      </dgm:prSet>
      <dgm:spPr/>
    </dgm:pt>
    <dgm:pt modelId="{F72C86B5-6F21-4BF6-996C-CFEF4ECBE0E3}" type="pres">
      <dgm:prSet presAssocID="{BAFD1EA6-E4C3-44DF-90E1-C9DDA5171A8C}" presName="compNode" presStyleCnt="0"/>
      <dgm:spPr/>
    </dgm:pt>
    <dgm:pt modelId="{A47BF8B3-78A3-4676-9BB0-9E0E8279518F}" type="pres">
      <dgm:prSet presAssocID="{BAFD1EA6-E4C3-44DF-90E1-C9DDA5171A8C}" presName="childRect" presStyleLbl="bgAcc1" presStyleIdx="0" presStyleCnt="5">
        <dgm:presLayoutVars>
          <dgm:bulletEnabled val="1"/>
        </dgm:presLayoutVars>
      </dgm:prSet>
      <dgm:spPr/>
    </dgm:pt>
    <dgm:pt modelId="{8BC40F63-6C8F-49B8-8563-EDCF2DACD542}" type="pres">
      <dgm:prSet presAssocID="{BAFD1EA6-E4C3-44DF-90E1-C9DDA5171A8C}" presName="parentText" presStyleLbl="node1" presStyleIdx="0" presStyleCnt="0">
        <dgm:presLayoutVars>
          <dgm:chMax val="0"/>
          <dgm:bulletEnabled val="1"/>
        </dgm:presLayoutVars>
      </dgm:prSet>
      <dgm:spPr/>
      <dgm:t>
        <a:bodyPr/>
        <a:lstStyle/>
        <a:p>
          <a:endParaRPr lang="en-GB"/>
        </a:p>
      </dgm:t>
    </dgm:pt>
    <dgm:pt modelId="{C4BA5D28-6638-480F-9139-3DDB116BFD19}" type="pres">
      <dgm:prSet presAssocID="{BAFD1EA6-E4C3-44DF-90E1-C9DDA5171A8C}" presName="parentRect" presStyleLbl="alignNode1" presStyleIdx="0" presStyleCnt="5"/>
      <dgm:spPr/>
      <dgm:t>
        <a:bodyPr/>
        <a:lstStyle/>
        <a:p>
          <a:endParaRPr lang="en-GB"/>
        </a:p>
      </dgm:t>
    </dgm:pt>
    <dgm:pt modelId="{A50A3242-96CE-4A65-BB90-0988B6F672A0}" type="pres">
      <dgm:prSet presAssocID="{BAFD1EA6-E4C3-44DF-90E1-C9DDA5171A8C}" presName="adorn" presStyleLbl="fgAccFollowNode1" presStyleIdx="0" presStyleCnt="5"/>
      <dgm:spPr>
        <a:solidFill>
          <a:schemeClr val="accent5">
            <a:lumMod val="40000"/>
            <a:lumOff val="60000"/>
          </a:schemeClr>
        </a:solidFill>
      </dgm:spPr>
    </dgm:pt>
    <dgm:pt modelId="{BF98C961-1FEE-49CF-8D53-251E53E97994}" type="pres">
      <dgm:prSet presAssocID="{42B3EB01-FDEB-47C4-AEE7-44E2DA59DE6F}" presName="sibTrans" presStyleLbl="sibTrans2D1" presStyleIdx="0" presStyleCnt="0"/>
      <dgm:spPr/>
    </dgm:pt>
    <dgm:pt modelId="{58B168F0-3C06-4319-970C-E32474024B6C}" type="pres">
      <dgm:prSet presAssocID="{809369AE-03A3-4694-8F9E-E390171523A3}" presName="compNode" presStyleCnt="0"/>
      <dgm:spPr/>
    </dgm:pt>
    <dgm:pt modelId="{7B2313EE-7EDF-4C24-8F60-1F6665D578D2}" type="pres">
      <dgm:prSet presAssocID="{809369AE-03A3-4694-8F9E-E390171523A3}" presName="childRect" presStyleLbl="bgAcc1" presStyleIdx="1" presStyleCnt="5">
        <dgm:presLayoutVars>
          <dgm:bulletEnabled val="1"/>
        </dgm:presLayoutVars>
      </dgm:prSet>
      <dgm:spPr>
        <a:blipFill rotWithShape="0">
          <a:blip xmlns:r="http://schemas.openxmlformats.org/officeDocument/2006/relationships" r:embed="rId1"/>
          <a:stretch>
            <a:fillRect/>
          </a:stretch>
        </a:blipFill>
      </dgm:spPr>
      <dgm:t>
        <a:bodyPr/>
        <a:lstStyle/>
        <a:p>
          <a:endParaRPr lang="en-GB"/>
        </a:p>
      </dgm:t>
    </dgm:pt>
    <dgm:pt modelId="{7654A70B-1343-4771-BF9E-9255275265CD}" type="pres">
      <dgm:prSet presAssocID="{809369AE-03A3-4694-8F9E-E390171523A3}" presName="parentText" presStyleLbl="node1" presStyleIdx="0" presStyleCnt="0">
        <dgm:presLayoutVars>
          <dgm:chMax val="0"/>
          <dgm:bulletEnabled val="1"/>
        </dgm:presLayoutVars>
      </dgm:prSet>
      <dgm:spPr/>
      <dgm:t>
        <a:bodyPr/>
        <a:lstStyle/>
        <a:p>
          <a:endParaRPr lang="en-GB"/>
        </a:p>
      </dgm:t>
    </dgm:pt>
    <dgm:pt modelId="{71F96169-80C8-4DA6-9C39-D5176AF5E3CC}" type="pres">
      <dgm:prSet presAssocID="{809369AE-03A3-4694-8F9E-E390171523A3}" presName="parentRect" presStyleLbl="alignNode1" presStyleIdx="1" presStyleCnt="5"/>
      <dgm:spPr/>
      <dgm:t>
        <a:bodyPr/>
        <a:lstStyle/>
        <a:p>
          <a:endParaRPr lang="en-GB"/>
        </a:p>
      </dgm:t>
    </dgm:pt>
    <dgm:pt modelId="{D7414A77-2665-4F17-A26E-9181B4011129}" type="pres">
      <dgm:prSet presAssocID="{809369AE-03A3-4694-8F9E-E390171523A3}" presName="adorn" presStyleLbl="fgAccFollowNode1" presStyleIdx="1" presStyleCnt="5"/>
      <dgm:spPr>
        <a:solidFill>
          <a:schemeClr val="accent5">
            <a:lumMod val="40000"/>
            <a:lumOff val="60000"/>
          </a:schemeClr>
        </a:solidFill>
      </dgm:spPr>
    </dgm:pt>
    <dgm:pt modelId="{66F428BF-00A9-4009-8A43-ABF5DA8D3A85}" type="pres">
      <dgm:prSet presAssocID="{B2AA69F4-7CAE-424E-A10F-B749A8563C65}" presName="sibTrans" presStyleLbl="sibTrans2D1" presStyleIdx="0" presStyleCnt="0"/>
      <dgm:spPr/>
    </dgm:pt>
    <dgm:pt modelId="{33D6740E-FF51-4166-85F1-ECFD0EFB48D7}" type="pres">
      <dgm:prSet presAssocID="{03B119E3-CC67-434A-B9E7-41CFD641A5F3}" presName="compNode" presStyleCnt="0"/>
      <dgm:spPr/>
    </dgm:pt>
    <dgm:pt modelId="{1C53AF9C-D469-42DD-9CDC-A4AC3E1291D9}" type="pres">
      <dgm:prSet presAssocID="{03B119E3-CC67-434A-B9E7-41CFD641A5F3}" presName="childRect" presStyleLbl="bgAcc1" presStyleIdx="2" presStyleCnt="5">
        <dgm:presLayoutVars>
          <dgm:bulletEnabled val="1"/>
        </dgm:presLayoutVars>
      </dgm:prSet>
      <dgm:spPr/>
    </dgm:pt>
    <dgm:pt modelId="{8048B8EF-3EB5-4565-AF1D-D2CA20465364}" type="pres">
      <dgm:prSet presAssocID="{03B119E3-CC67-434A-B9E7-41CFD641A5F3}" presName="parentText" presStyleLbl="node1" presStyleIdx="0" presStyleCnt="0">
        <dgm:presLayoutVars>
          <dgm:chMax val="0"/>
          <dgm:bulletEnabled val="1"/>
        </dgm:presLayoutVars>
      </dgm:prSet>
      <dgm:spPr/>
      <dgm:t>
        <a:bodyPr/>
        <a:lstStyle/>
        <a:p>
          <a:endParaRPr lang="en-GB"/>
        </a:p>
      </dgm:t>
    </dgm:pt>
    <dgm:pt modelId="{9016AF1F-3EFD-4118-B86B-28F098869AD7}" type="pres">
      <dgm:prSet presAssocID="{03B119E3-CC67-434A-B9E7-41CFD641A5F3}" presName="parentRect" presStyleLbl="alignNode1" presStyleIdx="2" presStyleCnt="5"/>
      <dgm:spPr/>
      <dgm:t>
        <a:bodyPr/>
        <a:lstStyle/>
        <a:p>
          <a:endParaRPr lang="en-GB"/>
        </a:p>
      </dgm:t>
    </dgm:pt>
    <dgm:pt modelId="{BFBEB57B-AA6F-4DFB-AB5E-B58E7ED8F585}" type="pres">
      <dgm:prSet presAssocID="{03B119E3-CC67-434A-B9E7-41CFD641A5F3}" presName="adorn" presStyleLbl="fgAccFollowNode1" presStyleIdx="2" presStyleCnt="5"/>
      <dgm:spPr>
        <a:solidFill>
          <a:schemeClr val="accent5">
            <a:lumMod val="40000"/>
            <a:lumOff val="60000"/>
          </a:schemeClr>
        </a:solidFill>
      </dgm:spPr>
    </dgm:pt>
    <dgm:pt modelId="{230AD426-C2E2-467D-986E-31206E0D3869}" type="pres">
      <dgm:prSet presAssocID="{71B1ABF2-ABEE-4B58-9C67-30F03584EE14}" presName="sibTrans" presStyleLbl="sibTrans2D1" presStyleIdx="0" presStyleCnt="0"/>
      <dgm:spPr/>
    </dgm:pt>
    <dgm:pt modelId="{41E9892A-6472-46D6-82B5-BECA23392E4E}" type="pres">
      <dgm:prSet presAssocID="{24DA0159-7287-4DBD-9DF9-3614DA8687AE}" presName="compNode" presStyleCnt="0"/>
      <dgm:spPr/>
    </dgm:pt>
    <dgm:pt modelId="{A03F302E-3D1B-4133-8F70-B9934305EB71}" type="pres">
      <dgm:prSet presAssocID="{24DA0159-7287-4DBD-9DF9-3614DA8687AE}" presName="childRect" presStyleLbl="bgAcc1" presStyleIdx="3" presStyleCnt="5">
        <dgm:presLayoutVars>
          <dgm:bulletEnabled val="1"/>
        </dgm:presLayoutVars>
      </dgm:prSet>
      <dgm:spPr/>
    </dgm:pt>
    <dgm:pt modelId="{D1491620-1A66-481C-A2D0-E498CB3C9232}" type="pres">
      <dgm:prSet presAssocID="{24DA0159-7287-4DBD-9DF9-3614DA8687AE}" presName="parentText" presStyleLbl="node1" presStyleIdx="0" presStyleCnt="0">
        <dgm:presLayoutVars>
          <dgm:chMax val="0"/>
          <dgm:bulletEnabled val="1"/>
        </dgm:presLayoutVars>
      </dgm:prSet>
      <dgm:spPr/>
    </dgm:pt>
    <dgm:pt modelId="{365CCBB7-9E95-40C2-860D-40C9F5B2C13E}" type="pres">
      <dgm:prSet presAssocID="{24DA0159-7287-4DBD-9DF9-3614DA8687AE}" presName="parentRect" presStyleLbl="alignNode1" presStyleIdx="3" presStyleCnt="5"/>
      <dgm:spPr/>
    </dgm:pt>
    <dgm:pt modelId="{3F18846B-4C5C-4CCE-9F07-6463DF65949F}" type="pres">
      <dgm:prSet presAssocID="{24DA0159-7287-4DBD-9DF9-3614DA8687AE}" presName="adorn" presStyleLbl="fgAccFollowNode1" presStyleIdx="3" presStyleCnt="5"/>
      <dgm:spPr>
        <a:solidFill>
          <a:schemeClr val="accent5">
            <a:lumMod val="40000"/>
            <a:lumOff val="60000"/>
          </a:schemeClr>
        </a:solidFill>
      </dgm:spPr>
    </dgm:pt>
    <dgm:pt modelId="{E5E09CB1-1547-46CF-ACE4-210039092D18}" type="pres">
      <dgm:prSet presAssocID="{64392304-9CFF-4A6B-9C93-9FE5AB506C02}" presName="sibTrans" presStyleLbl="sibTrans2D1" presStyleIdx="0" presStyleCnt="0"/>
      <dgm:spPr/>
    </dgm:pt>
    <dgm:pt modelId="{7BC6466E-223B-4B9B-A447-4C988E899234}" type="pres">
      <dgm:prSet presAssocID="{AB8484F3-1CEB-4AE8-ABCA-89680D689192}" presName="compNode" presStyleCnt="0"/>
      <dgm:spPr/>
    </dgm:pt>
    <dgm:pt modelId="{4F7DEB70-FEBE-42D8-9D1A-DA8301E60309}" type="pres">
      <dgm:prSet presAssocID="{AB8484F3-1CEB-4AE8-ABCA-89680D689192}" presName="childRect" presStyleLbl="bgAcc1" presStyleIdx="4" presStyleCnt="5">
        <dgm:presLayoutVars>
          <dgm:bulletEnabled val="1"/>
        </dgm:presLayoutVars>
      </dgm:prSet>
      <dgm:spPr/>
    </dgm:pt>
    <dgm:pt modelId="{A68F0BBD-71E8-4DC8-8CD0-B6D1443DEC84}" type="pres">
      <dgm:prSet presAssocID="{AB8484F3-1CEB-4AE8-ABCA-89680D689192}" presName="parentText" presStyleLbl="node1" presStyleIdx="0" presStyleCnt="0">
        <dgm:presLayoutVars>
          <dgm:chMax val="0"/>
          <dgm:bulletEnabled val="1"/>
        </dgm:presLayoutVars>
      </dgm:prSet>
      <dgm:spPr/>
      <dgm:t>
        <a:bodyPr/>
        <a:lstStyle/>
        <a:p>
          <a:endParaRPr lang="en-GB"/>
        </a:p>
      </dgm:t>
    </dgm:pt>
    <dgm:pt modelId="{4F9807FF-6E10-47FB-84F7-DE88585C9208}" type="pres">
      <dgm:prSet presAssocID="{AB8484F3-1CEB-4AE8-ABCA-89680D689192}" presName="parentRect" presStyleLbl="alignNode1" presStyleIdx="4" presStyleCnt="5"/>
      <dgm:spPr/>
      <dgm:t>
        <a:bodyPr/>
        <a:lstStyle/>
        <a:p>
          <a:endParaRPr lang="en-GB"/>
        </a:p>
      </dgm:t>
    </dgm:pt>
    <dgm:pt modelId="{BAC78020-A21A-4462-A3F9-8AA6A30E8E35}" type="pres">
      <dgm:prSet presAssocID="{AB8484F3-1CEB-4AE8-ABCA-89680D689192}" presName="adorn" presStyleLbl="fgAccFollowNode1" presStyleIdx="4" presStyleCnt="5"/>
      <dgm:spPr>
        <a:solidFill>
          <a:schemeClr val="accent5">
            <a:lumMod val="40000"/>
            <a:lumOff val="60000"/>
          </a:schemeClr>
        </a:solidFill>
      </dgm:spPr>
    </dgm:pt>
  </dgm:ptLst>
  <dgm:cxnLst>
    <dgm:cxn modelId="{1C760BFE-1546-4E31-A6F2-2925F0FDC81D}" type="presOf" srcId="{B2AA69F4-7CAE-424E-A10F-B749A8563C65}" destId="{66F428BF-00A9-4009-8A43-ABF5DA8D3A85}" srcOrd="0" destOrd="0" presId="urn:microsoft.com/office/officeart/2005/8/layout/bList2"/>
    <dgm:cxn modelId="{0ACF420C-2B67-4643-B148-D9FAFF01FE2D}" type="presOf" srcId="{AB8484F3-1CEB-4AE8-ABCA-89680D689192}" destId="{4F9807FF-6E10-47FB-84F7-DE88585C9208}" srcOrd="1" destOrd="0" presId="urn:microsoft.com/office/officeart/2005/8/layout/bList2"/>
    <dgm:cxn modelId="{26899B30-1662-4812-8E43-1C05CFA8224D}" type="presOf" srcId="{261F4053-AE4D-4B77-96C8-624A12839159}" destId="{1AD39F4D-F97F-40D6-A88B-CEB8F198E6AF}" srcOrd="0" destOrd="0" presId="urn:microsoft.com/office/officeart/2005/8/layout/bList2"/>
    <dgm:cxn modelId="{9781266D-28C6-4E6D-9DB4-FCB6A48BB3DF}" srcId="{261F4053-AE4D-4B77-96C8-624A12839159}" destId="{24DA0159-7287-4DBD-9DF9-3614DA8687AE}" srcOrd="3" destOrd="0" parTransId="{D59DB99B-AD81-42AE-9690-B54E2A34E288}" sibTransId="{64392304-9CFF-4A6B-9C93-9FE5AB506C02}"/>
    <dgm:cxn modelId="{4180A3D3-980B-44E5-836B-2E1F0A2099E7}" type="presOf" srcId="{64392304-9CFF-4A6B-9C93-9FE5AB506C02}" destId="{E5E09CB1-1547-46CF-ACE4-210039092D18}" srcOrd="0" destOrd="0" presId="urn:microsoft.com/office/officeart/2005/8/layout/bList2"/>
    <dgm:cxn modelId="{CD440BB1-ACAC-4D9A-9B2A-65DB30C4FA35}" srcId="{261F4053-AE4D-4B77-96C8-624A12839159}" destId="{BAFD1EA6-E4C3-44DF-90E1-C9DDA5171A8C}" srcOrd="0" destOrd="0" parTransId="{0F52F197-03E3-44B6-BD91-5486E78FCCFB}" sibTransId="{42B3EB01-FDEB-47C4-AEE7-44E2DA59DE6F}"/>
    <dgm:cxn modelId="{1EB1B2A1-8085-4F36-81DC-59408E3DDC73}" type="presOf" srcId="{03B119E3-CC67-434A-B9E7-41CFD641A5F3}" destId="{8048B8EF-3EB5-4565-AF1D-D2CA20465364}" srcOrd="0" destOrd="0" presId="urn:microsoft.com/office/officeart/2005/8/layout/bList2"/>
    <dgm:cxn modelId="{FCEEBD01-E1A1-4B10-9FA0-B3E5438F3500}" srcId="{261F4053-AE4D-4B77-96C8-624A12839159}" destId="{03B119E3-CC67-434A-B9E7-41CFD641A5F3}" srcOrd="2" destOrd="0" parTransId="{B47D562F-C60B-4327-ACAB-006710EF0A75}" sibTransId="{71B1ABF2-ABEE-4B58-9C67-30F03584EE14}"/>
    <dgm:cxn modelId="{A629D5B0-D412-4ED7-8A31-59706C000E32}" type="presOf" srcId="{71B1ABF2-ABEE-4B58-9C67-30F03584EE14}" destId="{230AD426-C2E2-467D-986E-31206E0D3869}" srcOrd="0" destOrd="0" presId="urn:microsoft.com/office/officeart/2005/8/layout/bList2"/>
    <dgm:cxn modelId="{DD60BBE7-A9FB-4EB3-9EFC-2249AAF26956}" type="presOf" srcId="{809369AE-03A3-4694-8F9E-E390171523A3}" destId="{7654A70B-1343-4771-BF9E-9255275265CD}" srcOrd="0" destOrd="0" presId="urn:microsoft.com/office/officeart/2005/8/layout/bList2"/>
    <dgm:cxn modelId="{D65990F1-DE83-433C-BC84-BFB104B7F305}" type="presOf" srcId="{24DA0159-7287-4DBD-9DF9-3614DA8687AE}" destId="{D1491620-1A66-481C-A2D0-E498CB3C9232}" srcOrd="0" destOrd="0" presId="urn:microsoft.com/office/officeart/2005/8/layout/bList2"/>
    <dgm:cxn modelId="{796B8237-EBE1-4C9D-9007-174901DC2671}" type="presOf" srcId="{03B119E3-CC67-434A-B9E7-41CFD641A5F3}" destId="{9016AF1F-3EFD-4118-B86B-28F098869AD7}" srcOrd="1" destOrd="0" presId="urn:microsoft.com/office/officeart/2005/8/layout/bList2"/>
    <dgm:cxn modelId="{CBE5B038-0D7F-4C8B-AA73-C4B851C10C45}" srcId="{261F4053-AE4D-4B77-96C8-624A12839159}" destId="{AB8484F3-1CEB-4AE8-ABCA-89680D689192}" srcOrd="4" destOrd="0" parTransId="{90687936-45CB-4735-B400-900A4A304D9C}" sibTransId="{2CE21C82-42A5-43BC-B331-4A280BCBC8B7}"/>
    <dgm:cxn modelId="{93D3F083-4D98-4BEF-8A4D-DBD4AAF2E7BF}" type="presOf" srcId="{BAFD1EA6-E4C3-44DF-90E1-C9DDA5171A8C}" destId="{8BC40F63-6C8F-49B8-8563-EDCF2DACD542}" srcOrd="0" destOrd="0" presId="urn:microsoft.com/office/officeart/2005/8/layout/bList2"/>
    <dgm:cxn modelId="{3A9185AF-0B53-49C1-BC4F-64F72DC298E1}" srcId="{261F4053-AE4D-4B77-96C8-624A12839159}" destId="{809369AE-03A3-4694-8F9E-E390171523A3}" srcOrd="1" destOrd="0" parTransId="{13CC4E1C-ACC7-42E7-B335-A241E9B38F78}" sibTransId="{B2AA69F4-7CAE-424E-A10F-B749A8563C65}"/>
    <dgm:cxn modelId="{D535B049-D2D3-4FDF-B064-0DB936DAA749}" type="presOf" srcId="{809369AE-03A3-4694-8F9E-E390171523A3}" destId="{71F96169-80C8-4DA6-9C39-D5176AF5E3CC}" srcOrd="1" destOrd="0" presId="urn:microsoft.com/office/officeart/2005/8/layout/bList2"/>
    <dgm:cxn modelId="{5697CF5B-A330-4978-BD8D-005FD3CA0F20}" type="presOf" srcId="{AB8484F3-1CEB-4AE8-ABCA-89680D689192}" destId="{A68F0BBD-71E8-4DC8-8CD0-B6D1443DEC84}" srcOrd="0" destOrd="0" presId="urn:microsoft.com/office/officeart/2005/8/layout/bList2"/>
    <dgm:cxn modelId="{D2966651-28B3-4341-AA51-651A9BAED76F}" type="presOf" srcId="{42B3EB01-FDEB-47C4-AEE7-44E2DA59DE6F}" destId="{BF98C961-1FEE-49CF-8D53-251E53E97994}" srcOrd="0" destOrd="0" presId="urn:microsoft.com/office/officeart/2005/8/layout/bList2"/>
    <dgm:cxn modelId="{6482082F-97A2-4E6F-A73D-C141CF735454}" type="presOf" srcId="{BAFD1EA6-E4C3-44DF-90E1-C9DDA5171A8C}" destId="{C4BA5D28-6638-480F-9139-3DDB116BFD19}" srcOrd="1" destOrd="0" presId="urn:microsoft.com/office/officeart/2005/8/layout/bList2"/>
    <dgm:cxn modelId="{154649AD-201D-41CB-8832-D08998D3CABB}" type="presOf" srcId="{24DA0159-7287-4DBD-9DF9-3614DA8687AE}" destId="{365CCBB7-9E95-40C2-860D-40C9F5B2C13E}" srcOrd="1" destOrd="0" presId="urn:microsoft.com/office/officeart/2005/8/layout/bList2"/>
    <dgm:cxn modelId="{DF8DF66B-830B-4EFA-A7EB-3D5E1B6F00E6}" type="presParOf" srcId="{1AD39F4D-F97F-40D6-A88B-CEB8F198E6AF}" destId="{F72C86B5-6F21-4BF6-996C-CFEF4ECBE0E3}" srcOrd="0" destOrd="0" presId="urn:microsoft.com/office/officeart/2005/8/layout/bList2"/>
    <dgm:cxn modelId="{96A3B780-FC08-43BE-8A9C-062A83243418}" type="presParOf" srcId="{F72C86B5-6F21-4BF6-996C-CFEF4ECBE0E3}" destId="{A47BF8B3-78A3-4676-9BB0-9E0E8279518F}" srcOrd="0" destOrd="0" presId="urn:microsoft.com/office/officeart/2005/8/layout/bList2"/>
    <dgm:cxn modelId="{827B74ED-C9BE-4924-81B7-14B8614C3DF9}" type="presParOf" srcId="{F72C86B5-6F21-4BF6-996C-CFEF4ECBE0E3}" destId="{8BC40F63-6C8F-49B8-8563-EDCF2DACD542}" srcOrd="1" destOrd="0" presId="urn:microsoft.com/office/officeart/2005/8/layout/bList2"/>
    <dgm:cxn modelId="{F8548F6C-41AB-43F6-9BC1-A076C7905999}" type="presParOf" srcId="{F72C86B5-6F21-4BF6-996C-CFEF4ECBE0E3}" destId="{C4BA5D28-6638-480F-9139-3DDB116BFD19}" srcOrd="2" destOrd="0" presId="urn:microsoft.com/office/officeart/2005/8/layout/bList2"/>
    <dgm:cxn modelId="{C507E55A-2DA0-43C0-BBA4-800432693BF8}" type="presParOf" srcId="{F72C86B5-6F21-4BF6-996C-CFEF4ECBE0E3}" destId="{A50A3242-96CE-4A65-BB90-0988B6F672A0}" srcOrd="3" destOrd="0" presId="urn:microsoft.com/office/officeart/2005/8/layout/bList2"/>
    <dgm:cxn modelId="{23B24F67-052F-45A2-BDCD-F8D5F2459B37}" type="presParOf" srcId="{1AD39F4D-F97F-40D6-A88B-CEB8F198E6AF}" destId="{BF98C961-1FEE-49CF-8D53-251E53E97994}" srcOrd="1" destOrd="0" presId="urn:microsoft.com/office/officeart/2005/8/layout/bList2"/>
    <dgm:cxn modelId="{E9C006DD-6DD5-4038-95DC-35A9F8A9DE70}" type="presParOf" srcId="{1AD39F4D-F97F-40D6-A88B-CEB8F198E6AF}" destId="{58B168F0-3C06-4319-970C-E32474024B6C}" srcOrd="2" destOrd="0" presId="urn:microsoft.com/office/officeart/2005/8/layout/bList2"/>
    <dgm:cxn modelId="{0826D0EB-E56E-47FE-939B-167FFA5C0908}" type="presParOf" srcId="{58B168F0-3C06-4319-970C-E32474024B6C}" destId="{7B2313EE-7EDF-4C24-8F60-1F6665D578D2}" srcOrd="0" destOrd="0" presId="urn:microsoft.com/office/officeart/2005/8/layout/bList2"/>
    <dgm:cxn modelId="{BCA31F63-700D-45D8-AB7F-8D24CB39E3BD}" type="presParOf" srcId="{58B168F0-3C06-4319-970C-E32474024B6C}" destId="{7654A70B-1343-4771-BF9E-9255275265CD}" srcOrd="1" destOrd="0" presId="urn:microsoft.com/office/officeart/2005/8/layout/bList2"/>
    <dgm:cxn modelId="{3A1F521F-3579-4019-9347-2415510BEC33}" type="presParOf" srcId="{58B168F0-3C06-4319-970C-E32474024B6C}" destId="{71F96169-80C8-4DA6-9C39-D5176AF5E3CC}" srcOrd="2" destOrd="0" presId="urn:microsoft.com/office/officeart/2005/8/layout/bList2"/>
    <dgm:cxn modelId="{321BFD72-25B5-43A9-8382-7C55A4221200}" type="presParOf" srcId="{58B168F0-3C06-4319-970C-E32474024B6C}" destId="{D7414A77-2665-4F17-A26E-9181B4011129}" srcOrd="3" destOrd="0" presId="urn:microsoft.com/office/officeart/2005/8/layout/bList2"/>
    <dgm:cxn modelId="{5AE44BB3-4CA1-46F9-A33D-DB574012598C}" type="presParOf" srcId="{1AD39F4D-F97F-40D6-A88B-CEB8F198E6AF}" destId="{66F428BF-00A9-4009-8A43-ABF5DA8D3A85}" srcOrd="3" destOrd="0" presId="urn:microsoft.com/office/officeart/2005/8/layout/bList2"/>
    <dgm:cxn modelId="{2923B915-FA4B-4C53-BE3D-18EC1D8F89FA}" type="presParOf" srcId="{1AD39F4D-F97F-40D6-A88B-CEB8F198E6AF}" destId="{33D6740E-FF51-4166-85F1-ECFD0EFB48D7}" srcOrd="4" destOrd="0" presId="urn:microsoft.com/office/officeart/2005/8/layout/bList2"/>
    <dgm:cxn modelId="{9E8DCFE4-A6F0-4E6C-96BE-16A4C880D919}" type="presParOf" srcId="{33D6740E-FF51-4166-85F1-ECFD0EFB48D7}" destId="{1C53AF9C-D469-42DD-9CDC-A4AC3E1291D9}" srcOrd="0" destOrd="0" presId="urn:microsoft.com/office/officeart/2005/8/layout/bList2"/>
    <dgm:cxn modelId="{97C00527-8CDE-426E-9BE9-D6DB2A49075A}" type="presParOf" srcId="{33D6740E-FF51-4166-85F1-ECFD0EFB48D7}" destId="{8048B8EF-3EB5-4565-AF1D-D2CA20465364}" srcOrd="1" destOrd="0" presId="urn:microsoft.com/office/officeart/2005/8/layout/bList2"/>
    <dgm:cxn modelId="{B8157FBB-AA56-41D8-9A57-500559F2F1DB}" type="presParOf" srcId="{33D6740E-FF51-4166-85F1-ECFD0EFB48D7}" destId="{9016AF1F-3EFD-4118-B86B-28F098869AD7}" srcOrd="2" destOrd="0" presId="urn:microsoft.com/office/officeart/2005/8/layout/bList2"/>
    <dgm:cxn modelId="{CFA35AA3-9069-489A-832D-21B4AB52173B}" type="presParOf" srcId="{33D6740E-FF51-4166-85F1-ECFD0EFB48D7}" destId="{BFBEB57B-AA6F-4DFB-AB5E-B58E7ED8F585}" srcOrd="3" destOrd="0" presId="urn:microsoft.com/office/officeart/2005/8/layout/bList2"/>
    <dgm:cxn modelId="{DFEA756B-9B32-49B2-9C0D-B2A86B0D9881}" type="presParOf" srcId="{1AD39F4D-F97F-40D6-A88B-CEB8F198E6AF}" destId="{230AD426-C2E2-467D-986E-31206E0D3869}" srcOrd="5" destOrd="0" presId="urn:microsoft.com/office/officeart/2005/8/layout/bList2"/>
    <dgm:cxn modelId="{9F2846F0-8223-4867-BC5F-BAC8490370AC}" type="presParOf" srcId="{1AD39F4D-F97F-40D6-A88B-CEB8F198E6AF}" destId="{41E9892A-6472-46D6-82B5-BECA23392E4E}" srcOrd="6" destOrd="0" presId="urn:microsoft.com/office/officeart/2005/8/layout/bList2"/>
    <dgm:cxn modelId="{F314E9C2-E19B-411E-8A6F-BE143BC5D2B2}" type="presParOf" srcId="{41E9892A-6472-46D6-82B5-BECA23392E4E}" destId="{A03F302E-3D1B-4133-8F70-B9934305EB71}" srcOrd="0" destOrd="0" presId="urn:microsoft.com/office/officeart/2005/8/layout/bList2"/>
    <dgm:cxn modelId="{C3A66622-437F-4163-9A40-1DB97B058DEB}" type="presParOf" srcId="{41E9892A-6472-46D6-82B5-BECA23392E4E}" destId="{D1491620-1A66-481C-A2D0-E498CB3C9232}" srcOrd="1" destOrd="0" presId="urn:microsoft.com/office/officeart/2005/8/layout/bList2"/>
    <dgm:cxn modelId="{419D814C-56EE-4BB2-93E6-88C0EF5DB0D1}" type="presParOf" srcId="{41E9892A-6472-46D6-82B5-BECA23392E4E}" destId="{365CCBB7-9E95-40C2-860D-40C9F5B2C13E}" srcOrd="2" destOrd="0" presId="urn:microsoft.com/office/officeart/2005/8/layout/bList2"/>
    <dgm:cxn modelId="{C872DE88-7034-4DA6-AB6B-E742898B5C86}" type="presParOf" srcId="{41E9892A-6472-46D6-82B5-BECA23392E4E}" destId="{3F18846B-4C5C-4CCE-9F07-6463DF65949F}" srcOrd="3" destOrd="0" presId="urn:microsoft.com/office/officeart/2005/8/layout/bList2"/>
    <dgm:cxn modelId="{F74D4D7A-B02C-4395-BAF9-9476E68A4332}" type="presParOf" srcId="{1AD39F4D-F97F-40D6-A88B-CEB8F198E6AF}" destId="{E5E09CB1-1547-46CF-ACE4-210039092D18}" srcOrd="7" destOrd="0" presId="urn:microsoft.com/office/officeart/2005/8/layout/bList2"/>
    <dgm:cxn modelId="{1A896139-FB9B-4E66-B5AC-DFA94A97B302}" type="presParOf" srcId="{1AD39F4D-F97F-40D6-A88B-CEB8F198E6AF}" destId="{7BC6466E-223B-4B9B-A447-4C988E899234}" srcOrd="8" destOrd="0" presId="urn:microsoft.com/office/officeart/2005/8/layout/bList2"/>
    <dgm:cxn modelId="{F3590C22-B732-4A20-91D3-8ACF40BAB9B2}" type="presParOf" srcId="{7BC6466E-223B-4B9B-A447-4C988E899234}" destId="{4F7DEB70-FEBE-42D8-9D1A-DA8301E60309}" srcOrd="0" destOrd="0" presId="urn:microsoft.com/office/officeart/2005/8/layout/bList2"/>
    <dgm:cxn modelId="{12D5F975-433D-4898-A3A8-6451005791C3}" type="presParOf" srcId="{7BC6466E-223B-4B9B-A447-4C988E899234}" destId="{A68F0BBD-71E8-4DC8-8CD0-B6D1443DEC84}" srcOrd="1" destOrd="0" presId="urn:microsoft.com/office/officeart/2005/8/layout/bList2"/>
    <dgm:cxn modelId="{CA5068EB-23B8-4AEF-93CF-3FDC55DB9768}" type="presParOf" srcId="{7BC6466E-223B-4B9B-A447-4C988E899234}" destId="{4F9807FF-6E10-47FB-84F7-DE88585C9208}" srcOrd="2" destOrd="0" presId="urn:microsoft.com/office/officeart/2005/8/layout/bList2"/>
    <dgm:cxn modelId="{C3103B25-D785-4D75-8545-CE4ADF75E291}" type="presParOf" srcId="{7BC6466E-223B-4B9B-A447-4C988E899234}" destId="{BAC78020-A21A-4462-A3F9-8AA6A30E8E35}" srcOrd="3" destOrd="0" presId="urn:microsoft.com/office/officeart/2005/8/layout/b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0CB5C59-3DB8-457A-9806-661C473BF404}" type="doc">
      <dgm:prSet loTypeId="urn:microsoft.com/office/officeart/2005/8/layout/pyramid2" loCatId="pyramid" qsTypeId="urn:microsoft.com/office/officeart/2005/8/quickstyle/simple1" qsCatId="simple" csTypeId="urn:microsoft.com/office/officeart/2005/8/colors/colorful4" csCatId="colorful" phldr="1"/>
      <dgm:spPr/>
    </dgm:pt>
    <dgm:pt modelId="{02A0D10E-33F6-4357-B39C-2127B8B679CD}">
      <dgm:prSet phldrT="[Text]"/>
      <dgm:spPr/>
      <dgm:t>
        <a:bodyPr/>
        <a:lstStyle/>
        <a:p>
          <a:r>
            <a:rPr lang="en-GB" dirty="0" smtClean="0">
              <a:solidFill>
                <a:srgbClr val="00B0F0"/>
              </a:solidFill>
            </a:rPr>
            <a:t>Evaluate</a:t>
          </a:r>
          <a:endParaRPr lang="en-GB" dirty="0">
            <a:solidFill>
              <a:srgbClr val="00B0F0"/>
            </a:solidFill>
          </a:endParaRPr>
        </a:p>
      </dgm:t>
    </dgm:pt>
    <dgm:pt modelId="{5C334918-B8B8-41A8-9053-8F6621EF3EEB}" type="parTrans" cxnId="{9F214B6C-FF40-4E81-8A60-9389BDEC169B}">
      <dgm:prSet/>
      <dgm:spPr/>
      <dgm:t>
        <a:bodyPr/>
        <a:lstStyle/>
        <a:p>
          <a:endParaRPr lang="en-GB"/>
        </a:p>
      </dgm:t>
    </dgm:pt>
    <dgm:pt modelId="{9C249B94-798A-4ECF-A249-C40C11A659DD}" type="sibTrans" cxnId="{9F214B6C-FF40-4E81-8A60-9389BDEC169B}">
      <dgm:prSet/>
      <dgm:spPr/>
      <dgm:t>
        <a:bodyPr/>
        <a:lstStyle/>
        <a:p>
          <a:endParaRPr lang="en-GB"/>
        </a:p>
      </dgm:t>
    </dgm:pt>
    <dgm:pt modelId="{EB35CF88-751F-43F1-921B-2B6A6B0275C4}">
      <dgm:prSet phldrT="[Text]"/>
      <dgm:spPr/>
      <dgm:t>
        <a:bodyPr/>
        <a:lstStyle/>
        <a:p>
          <a:r>
            <a:rPr lang="en-GB" dirty="0" smtClean="0">
              <a:solidFill>
                <a:srgbClr val="FFC000"/>
              </a:solidFill>
            </a:rPr>
            <a:t>Explain</a:t>
          </a:r>
          <a:endParaRPr lang="en-GB" dirty="0">
            <a:solidFill>
              <a:srgbClr val="FFC000"/>
            </a:solidFill>
          </a:endParaRPr>
        </a:p>
      </dgm:t>
    </dgm:pt>
    <dgm:pt modelId="{43FCB106-C8F7-48CD-A877-9C76592BC07A}" type="parTrans" cxnId="{FCF3236F-DDD5-4429-8188-D9D77377B114}">
      <dgm:prSet/>
      <dgm:spPr/>
      <dgm:t>
        <a:bodyPr/>
        <a:lstStyle/>
        <a:p>
          <a:endParaRPr lang="en-GB"/>
        </a:p>
      </dgm:t>
    </dgm:pt>
    <dgm:pt modelId="{7224E0FD-F507-40DE-A496-3FE5151A4152}" type="sibTrans" cxnId="{FCF3236F-DDD5-4429-8188-D9D77377B114}">
      <dgm:prSet/>
      <dgm:spPr/>
      <dgm:t>
        <a:bodyPr/>
        <a:lstStyle/>
        <a:p>
          <a:endParaRPr lang="en-GB"/>
        </a:p>
      </dgm:t>
    </dgm:pt>
    <dgm:pt modelId="{792BC035-8F6F-43BB-82C9-A25AC56C237E}">
      <dgm:prSet phldrT="[Text]"/>
      <dgm:spPr/>
      <dgm:t>
        <a:bodyPr/>
        <a:lstStyle/>
        <a:p>
          <a:r>
            <a:rPr lang="en-GB" dirty="0" smtClean="0">
              <a:solidFill>
                <a:srgbClr val="C00000"/>
              </a:solidFill>
            </a:rPr>
            <a:t>Describe</a:t>
          </a:r>
          <a:endParaRPr lang="en-GB" dirty="0">
            <a:solidFill>
              <a:srgbClr val="C00000"/>
            </a:solidFill>
          </a:endParaRPr>
        </a:p>
      </dgm:t>
    </dgm:pt>
    <dgm:pt modelId="{85ABCE9F-4D6C-4503-BDB2-3E9471B0ED0E}" type="parTrans" cxnId="{F3999F22-A575-40A4-A525-6625E3054D3D}">
      <dgm:prSet/>
      <dgm:spPr/>
      <dgm:t>
        <a:bodyPr/>
        <a:lstStyle/>
        <a:p>
          <a:endParaRPr lang="en-GB"/>
        </a:p>
      </dgm:t>
    </dgm:pt>
    <dgm:pt modelId="{3C611A3B-C159-4A93-8599-0AC866D2F781}" type="sibTrans" cxnId="{F3999F22-A575-40A4-A525-6625E3054D3D}">
      <dgm:prSet/>
      <dgm:spPr/>
      <dgm:t>
        <a:bodyPr/>
        <a:lstStyle/>
        <a:p>
          <a:endParaRPr lang="en-GB"/>
        </a:p>
      </dgm:t>
    </dgm:pt>
    <dgm:pt modelId="{01C558DD-EF2D-4FFC-9BD3-B2426F5AE5A5}" type="pres">
      <dgm:prSet presAssocID="{D0CB5C59-3DB8-457A-9806-661C473BF404}" presName="compositeShape" presStyleCnt="0">
        <dgm:presLayoutVars>
          <dgm:dir/>
          <dgm:resizeHandles/>
        </dgm:presLayoutVars>
      </dgm:prSet>
      <dgm:spPr/>
    </dgm:pt>
    <dgm:pt modelId="{5FC0FDBE-6D95-4BA6-9B0E-26B98EDBDF62}" type="pres">
      <dgm:prSet presAssocID="{D0CB5C59-3DB8-457A-9806-661C473BF404}" presName="pyramid" presStyleLbl="node1" presStyleIdx="0" presStyleCnt="1"/>
      <dgm:spPr/>
    </dgm:pt>
    <dgm:pt modelId="{6D7815D5-008A-43C8-A9A7-9EE95820A6BE}" type="pres">
      <dgm:prSet presAssocID="{D0CB5C59-3DB8-457A-9806-661C473BF404}" presName="theList" presStyleCnt="0"/>
      <dgm:spPr/>
    </dgm:pt>
    <dgm:pt modelId="{C91B7945-286B-4BBF-A877-44D894BB8336}" type="pres">
      <dgm:prSet presAssocID="{02A0D10E-33F6-4357-B39C-2127B8B679CD}" presName="aNode" presStyleLbl="fgAcc1" presStyleIdx="0" presStyleCnt="3">
        <dgm:presLayoutVars>
          <dgm:bulletEnabled val="1"/>
        </dgm:presLayoutVars>
      </dgm:prSet>
      <dgm:spPr/>
    </dgm:pt>
    <dgm:pt modelId="{BCF91946-1137-4761-A25C-EEC647FA35F9}" type="pres">
      <dgm:prSet presAssocID="{02A0D10E-33F6-4357-B39C-2127B8B679CD}" presName="aSpace" presStyleCnt="0"/>
      <dgm:spPr/>
    </dgm:pt>
    <dgm:pt modelId="{EF9686D8-359A-4C41-9775-A98808C5D98B}" type="pres">
      <dgm:prSet presAssocID="{EB35CF88-751F-43F1-921B-2B6A6B0275C4}" presName="aNode" presStyleLbl="fgAcc1" presStyleIdx="1" presStyleCnt="3">
        <dgm:presLayoutVars>
          <dgm:bulletEnabled val="1"/>
        </dgm:presLayoutVars>
      </dgm:prSet>
      <dgm:spPr/>
    </dgm:pt>
    <dgm:pt modelId="{F094C79C-9318-4E35-9C96-EB19029287E2}" type="pres">
      <dgm:prSet presAssocID="{EB35CF88-751F-43F1-921B-2B6A6B0275C4}" presName="aSpace" presStyleCnt="0"/>
      <dgm:spPr/>
    </dgm:pt>
    <dgm:pt modelId="{33541090-9872-43C3-959E-6BCC779DCB9E}" type="pres">
      <dgm:prSet presAssocID="{792BC035-8F6F-43BB-82C9-A25AC56C237E}" presName="aNode" presStyleLbl="fgAcc1" presStyleIdx="2" presStyleCnt="3">
        <dgm:presLayoutVars>
          <dgm:bulletEnabled val="1"/>
        </dgm:presLayoutVars>
      </dgm:prSet>
      <dgm:spPr/>
      <dgm:t>
        <a:bodyPr/>
        <a:lstStyle/>
        <a:p>
          <a:endParaRPr lang="en-GB"/>
        </a:p>
      </dgm:t>
    </dgm:pt>
    <dgm:pt modelId="{88B89F7D-F0D3-4EEF-B7C5-B1EA744E245B}" type="pres">
      <dgm:prSet presAssocID="{792BC035-8F6F-43BB-82C9-A25AC56C237E}" presName="aSpace" presStyleCnt="0"/>
      <dgm:spPr/>
    </dgm:pt>
  </dgm:ptLst>
  <dgm:cxnLst>
    <dgm:cxn modelId="{6112EB64-C59C-4996-91DD-347C04D16713}" type="presOf" srcId="{792BC035-8F6F-43BB-82C9-A25AC56C237E}" destId="{33541090-9872-43C3-959E-6BCC779DCB9E}" srcOrd="0" destOrd="0" presId="urn:microsoft.com/office/officeart/2005/8/layout/pyramid2"/>
    <dgm:cxn modelId="{2744F092-4F5C-44B4-8829-D88F3B06FD8A}" type="presOf" srcId="{D0CB5C59-3DB8-457A-9806-661C473BF404}" destId="{01C558DD-EF2D-4FFC-9BD3-B2426F5AE5A5}" srcOrd="0" destOrd="0" presId="urn:microsoft.com/office/officeart/2005/8/layout/pyramid2"/>
    <dgm:cxn modelId="{7D23B7D2-48EE-4282-82A1-DD3D0176D69B}" type="presOf" srcId="{02A0D10E-33F6-4357-B39C-2127B8B679CD}" destId="{C91B7945-286B-4BBF-A877-44D894BB8336}" srcOrd="0" destOrd="0" presId="urn:microsoft.com/office/officeart/2005/8/layout/pyramid2"/>
    <dgm:cxn modelId="{F3999F22-A575-40A4-A525-6625E3054D3D}" srcId="{D0CB5C59-3DB8-457A-9806-661C473BF404}" destId="{792BC035-8F6F-43BB-82C9-A25AC56C237E}" srcOrd="2" destOrd="0" parTransId="{85ABCE9F-4D6C-4503-BDB2-3E9471B0ED0E}" sibTransId="{3C611A3B-C159-4A93-8599-0AC866D2F781}"/>
    <dgm:cxn modelId="{9F214B6C-FF40-4E81-8A60-9389BDEC169B}" srcId="{D0CB5C59-3DB8-457A-9806-661C473BF404}" destId="{02A0D10E-33F6-4357-B39C-2127B8B679CD}" srcOrd="0" destOrd="0" parTransId="{5C334918-B8B8-41A8-9053-8F6621EF3EEB}" sibTransId="{9C249B94-798A-4ECF-A249-C40C11A659DD}"/>
    <dgm:cxn modelId="{FCF3236F-DDD5-4429-8188-D9D77377B114}" srcId="{D0CB5C59-3DB8-457A-9806-661C473BF404}" destId="{EB35CF88-751F-43F1-921B-2B6A6B0275C4}" srcOrd="1" destOrd="0" parTransId="{43FCB106-C8F7-48CD-A877-9C76592BC07A}" sibTransId="{7224E0FD-F507-40DE-A496-3FE5151A4152}"/>
    <dgm:cxn modelId="{A7E6C71E-0AB3-45B8-974C-6CA4D30FBB0E}" type="presOf" srcId="{EB35CF88-751F-43F1-921B-2B6A6B0275C4}" destId="{EF9686D8-359A-4C41-9775-A98808C5D98B}" srcOrd="0" destOrd="0" presId="urn:microsoft.com/office/officeart/2005/8/layout/pyramid2"/>
    <dgm:cxn modelId="{32348556-AA32-4EEE-98D6-40108F05157A}" type="presParOf" srcId="{01C558DD-EF2D-4FFC-9BD3-B2426F5AE5A5}" destId="{5FC0FDBE-6D95-4BA6-9B0E-26B98EDBDF62}" srcOrd="0" destOrd="0" presId="urn:microsoft.com/office/officeart/2005/8/layout/pyramid2"/>
    <dgm:cxn modelId="{2FE06CA2-D95C-4F09-A4FA-E984B00E27C4}" type="presParOf" srcId="{01C558DD-EF2D-4FFC-9BD3-B2426F5AE5A5}" destId="{6D7815D5-008A-43C8-A9A7-9EE95820A6BE}" srcOrd="1" destOrd="0" presId="urn:microsoft.com/office/officeart/2005/8/layout/pyramid2"/>
    <dgm:cxn modelId="{FA4FA8F4-5776-421D-81B3-539F5C9CD23B}" type="presParOf" srcId="{6D7815D5-008A-43C8-A9A7-9EE95820A6BE}" destId="{C91B7945-286B-4BBF-A877-44D894BB8336}" srcOrd="0" destOrd="0" presId="urn:microsoft.com/office/officeart/2005/8/layout/pyramid2"/>
    <dgm:cxn modelId="{B844A7B9-3B96-4ED8-926F-25D5CE4009E9}" type="presParOf" srcId="{6D7815D5-008A-43C8-A9A7-9EE95820A6BE}" destId="{BCF91946-1137-4761-A25C-EEC647FA35F9}" srcOrd="1" destOrd="0" presId="urn:microsoft.com/office/officeart/2005/8/layout/pyramid2"/>
    <dgm:cxn modelId="{0C8CB622-6250-4A95-9A5C-78C233FB5BE8}" type="presParOf" srcId="{6D7815D5-008A-43C8-A9A7-9EE95820A6BE}" destId="{EF9686D8-359A-4C41-9775-A98808C5D98B}" srcOrd="2" destOrd="0" presId="urn:microsoft.com/office/officeart/2005/8/layout/pyramid2"/>
    <dgm:cxn modelId="{4CAB7321-9E94-4EF4-91AF-26CD0A86C9B6}" type="presParOf" srcId="{6D7815D5-008A-43C8-A9A7-9EE95820A6BE}" destId="{F094C79C-9318-4E35-9C96-EB19029287E2}" srcOrd="3" destOrd="0" presId="urn:microsoft.com/office/officeart/2005/8/layout/pyramid2"/>
    <dgm:cxn modelId="{653720B2-22B3-4F8D-8F66-B1545BCA5A63}" type="presParOf" srcId="{6D7815D5-008A-43C8-A9A7-9EE95820A6BE}" destId="{33541090-9872-43C3-959E-6BCC779DCB9E}" srcOrd="4" destOrd="0" presId="urn:microsoft.com/office/officeart/2005/8/layout/pyramid2"/>
    <dgm:cxn modelId="{F1C1F9FC-2BE6-4B13-8618-5E4D4F2ED637}" type="presParOf" srcId="{6D7815D5-008A-43C8-A9A7-9EE95820A6BE}" destId="{88B89F7D-F0D3-4EEF-B7C5-B1EA744E245B}" srcOrd="5" destOrd="0" presId="urn:microsoft.com/office/officeart/2005/8/layout/pyramid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7B8A69B-D79B-43D0-93DC-F4DD8E532FF2}" type="doc">
      <dgm:prSet loTypeId="urn:microsoft.com/office/officeart/2008/layout/VerticalCircleList" loCatId="list" qsTypeId="urn:microsoft.com/office/officeart/2005/8/quickstyle/simple1" qsCatId="simple" csTypeId="urn:microsoft.com/office/officeart/2005/8/colors/colorful2" csCatId="colorful" phldr="1"/>
      <dgm:spPr/>
      <dgm:t>
        <a:bodyPr/>
        <a:lstStyle/>
        <a:p>
          <a:endParaRPr lang="en-GB"/>
        </a:p>
      </dgm:t>
    </dgm:pt>
    <dgm:pt modelId="{4D999738-F8C0-4456-A11B-4E6083676AA4}">
      <dgm:prSet phldrT="[Text]"/>
      <dgm:spPr/>
      <dgm:t>
        <a:bodyPr/>
        <a:lstStyle/>
        <a:p>
          <a:endParaRPr lang="en-GB" dirty="0"/>
        </a:p>
      </dgm:t>
    </dgm:pt>
    <dgm:pt modelId="{4E59EE5B-8547-49A5-8A47-FEE6E068AFF1}" type="parTrans" cxnId="{640AC9AD-5754-4B84-84BA-DFBDE204EDD6}">
      <dgm:prSet/>
      <dgm:spPr/>
      <dgm:t>
        <a:bodyPr/>
        <a:lstStyle/>
        <a:p>
          <a:endParaRPr lang="en-GB"/>
        </a:p>
      </dgm:t>
    </dgm:pt>
    <dgm:pt modelId="{1856E109-8A69-450C-93A0-9930B921136F}" type="sibTrans" cxnId="{640AC9AD-5754-4B84-84BA-DFBDE204EDD6}">
      <dgm:prSet/>
      <dgm:spPr/>
      <dgm:t>
        <a:bodyPr/>
        <a:lstStyle/>
        <a:p>
          <a:endParaRPr lang="en-GB"/>
        </a:p>
      </dgm:t>
    </dgm:pt>
    <dgm:pt modelId="{A0016FB3-EF6B-42D0-A251-61B2D038EAC5}">
      <dgm:prSet phldrT="[Text]" custT="1"/>
      <dgm:spPr/>
      <dgm:t>
        <a:bodyPr/>
        <a:lstStyle/>
        <a:p>
          <a:r>
            <a:rPr lang="en-GB" sz="2000" b="1" dirty="0" smtClean="0"/>
            <a:t>Point</a:t>
          </a:r>
          <a:endParaRPr lang="en-GB" sz="1200" b="1" dirty="0"/>
        </a:p>
      </dgm:t>
    </dgm:pt>
    <dgm:pt modelId="{95476EA4-A53E-442D-87B1-61AB045C3B1E}" type="parTrans" cxnId="{0BB64514-ED0F-43F2-85BC-36E76240A60B}">
      <dgm:prSet/>
      <dgm:spPr/>
      <dgm:t>
        <a:bodyPr/>
        <a:lstStyle/>
        <a:p>
          <a:endParaRPr lang="en-GB"/>
        </a:p>
      </dgm:t>
    </dgm:pt>
    <dgm:pt modelId="{2011F0A7-1C52-4B36-BF84-823E499F1964}" type="sibTrans" cxnId="{0BB64514-ED0F-43F2-85BC-36E76240A60B}">
      <dgm:prSet/>
      <dgm:spPr/>
      <dgm:t>
        <a:bodyPr/>
        <a:lstStyle/>
        <a:p>
          <a:endParaRPr lang="en-GB"/>
        </a:p>
      </dgm:t>
    </dgm:pt>
    <dgm:pt modelId="{BCD327E6-B8AF-4EC2-A48A-C451BC6D9CD9}">
      <dgm:prSet phldrT="[Text]"/>
      <dgm:spPr/>
      <dgm:t>
        <a:bodyPr/>
        <a:lstStyle/>
        <a:p>
          <a:endParaRPr lang="en-GB" dirty="0"/>
        </a:p>
      </dgm:t>
    </dgm:pt>
    <dgm:pt modelId="{50144732-E5EF-4991-9686-BD40700E4A17}" type="parTrans" cxnId="{1B972B6A-A6E7-4F99-864A-EFFD81530673}">
      <dgm:prSet/>
      <dgm:spPr/>
      <dgm:t>
        <a:bodyPr/>
        <a:lstStyle/>
        <a:p>
          <a:endParaRPr lang="en-GB"/>
        </a:p>
      </dgm:t>
    </dgm:pt>
    <dgm:pt modelId="{F3F5F1E7-4765-4663-A6C1-5AAF5ABDFC4C}" type="sibTrans" cxnId="{1B972B6A-A6E7-4F99-864A-EFFD81530673}">
      <dgm:prSet/>
      <dgm:spPr/>
      <dgm:t>
        <a:bodyPr/>
        <a:lstStyle/>
        <a:p>
          <a:endParaRPr lang="en-GB"/>
        </a:p>
      </dgm:t>
    </dgm:pt>
    <dgm:pt modelId="{98D1EC82-FD1F-483E-9C98-F908FBB952AD}">
      <dgm:prSet phldrT="[Text]"/>
      <dgm:spPr/>
      <dgm:t>
        <a:bodyPr/>
        <a:lstStyle/>
        <a:p>
          <a:endParaRPr lang="en-GB" dirty="0"/>
        </a:p>
      </dgm:t>
    </dgm:pt>
    <dgm:pt modelId="{B16A18AA-EB50-4EFF-8671-F3A114B5799D}" type="parTrans" cxnId="{54D6E312-E0D1-4C4D-A527-155D1B6A49AB}">
      <dgm:prSet/>
      <dgm:spPr/>
      <dgm:t>
        <a:bodyPr/>
        <a:lstStyle/>
        <a:p>
          <a:endParaRPr lang="en-GB"/>
        </a:p>
      </dgm:t>
    </dgm:pt>
    <dgm:pt modelId="{AEF3A26A-34DB-4C19-B2D5-00005673983C}" type="sibTrans" cxnId="{54D6E312-E0D1-4C4D-A527-155D1B6A49AB}">
      <dgm:prSet/>
      <dgm:spPr/>
      <dgm:t>
        <a:bodyPr/>
        <a:lstStyle/>
        <a:p>
          <a:endParaRPr lang="en-GB"/>
        </a:p>
      </dgm:t>
    </dgm:pt>
    <dgm:pt modelId="{D51C019E-FFC8-45CB-B0A8-29B9633C3E95}">
      <dgm:prSet phldrT="[Text]" custT="1"/>
      <dgm:spPr/>
      <dgm:t>
        <a:bodyPr/>
        <a:lstStyle/>
        <a:p>
          <a:r>
            <a:rPr lang="en-GB" sz="2000" b="1" dirty="0" smtClean="0"/>
            <a:t>Explain</a:t>
          </a:r>
          <a:endParaRPr lang="en-GB" sz="1200" b="1" dirty="0"/>
        </a:p>
      </dgm:t>
    </dgm:pt>
    <dgm:pt modelId="{697ACDDC-2FF4-479A-B535-E884F00D0D2C}" type="parTrans" cxnId="{4A00A616-894D-4243-86AD-FB39483F206D}">
      <dgm:prSet/>
      <dgm:spPr/>
      <dgm:t>
        <a:bodyPr/>
        <a:lstStyle/>
        <a:p>
          <a:endParaRPr lang="en-GB"/>
        </a:p>
      </dgm:t>
    </dgm:pt>
    <dgm:pt modelId="{00699892-AF9F-439F-8A8D-DEB547BCDA25}" type="sibTrans" cxnId="{4A00A616-894D-4243-86AD-FB39483F206D}">
      <dgm:prSet/>
      <dgm:spPr/>
      <dgm:t>
        <a:bodyPr/>
        <a:lstStyle/>
        <a:p>
          <a:endParaRPr lang="en-GB"/>
        </a:p>
      </dgm:t>
    </dgm:pt>
    <dgm:pt modelId="{1F312464-948B-456E-B779-4C8F7C6CCD7B}">
      <dgm:prSet phldrT="[Text]"/>
      <dgm:spPr/>
      <dgm:t>
        <a:bodyPr/>
        <a:lstStyle/>
        <a:p>
          <a:endParaRPr lang="en-GB" dirty="0"/>
        </a:p>
      </dgm:t>
    </dgm:pt>
    <dgm:pt modelId="{C3E96628-DC0C-4287-A96C-05D321040B0A}" type="parTrans" cxnId="{E8BAD217-D389-441B-AFFD-28D8A01E6E7B}">
      <dgm:prSet/>
      <dgm:spPr/>
      <dgm:t>
        <a:bodyPr/>
        <a:lstStyle/>
        <a:p>
          <a:endParaRPr lang="en-GB"/>
        </a:p>
      </dgm:t>
    </dgm:pt>
    <dgm:pt modelId="{AA059D95-6A11-4A88-BBCC-9424EBFFB9AB}" type="sibTrans" cxnId="{E8BAD217-D389-441B-AFFD-28D8A01E6E7B}">
      <dgm:prSet/>
      <dgm:spPr/>
      <dgm:t>
        <a:bodyPr/>
        <a:lstStyle/>
        <a:p>
          <a:endParaRPr lang="en-GB"/>
        </a:p>
      </dgm:t>
    </dgm:pt>
    <dgm:pt modelId="{2449DBF8-9506-4FBF-A898-9A4D8FE13C95}">
      <dgm:prSet phldrT="[Text]"/>
      <dgm:spPr/>
      <dgm:t>
        <a:bodyPr/>
        <a:lstStyle/>
        <a:p>
          <a:endParaRPr lang="en-GB" dirty="0"/>
        </a:p>
      </dgm:t>
    </dgm:pt>
    <dgm:pt modelId="{6F370304-4031-4212-BCD4-6685B2CEE74C}" type="parTrans" cxnId="{2819A0D0-9D79-4758-9A3A-DA75B4857535}">
      <dgm:prSet/>
      <dgm:spPr/>
      <dgm:t>
        <a:bodyPr/>
        <a:lstStyle/>
        <a:p>
          <a:endParaRPr lang="en-GB"/>
        </a:p>
      </dgm:t>
    </dgm:pt>
    <dgm:pt modelId="{BF2E99CD-352E-4511-B0C9-8532D59FB420}" type="sibTrans" cxnId="{2819A0D0-9D79-4758-9A3A-DA75B4857535}">
      <dgm:prSet/>
      <dgm:spPr/>
      <dgm:t>
        <a:bodyPr/>
        <a:lstStyle/>
        <a:p>
          <a:endParaRPr lang="en-GB"/>
        </a:p>
      </dgm:t>
    </dgm:pt>
    <dgm:pt modelId="{6B32485D-5CFA-4F9C-9868-10B354686606}">
      <dgm:prSet phldrT="[Text]" custT="1"/>
      <dgm:spPr/>
      <dgm:t>
        <a:bodyPr/>
        <a:lstStyle/>
        <a:p>
          <a:r>
            <a:rPr lang="en-GB" sz="2000" b="1" dirty="0" smtClean="0"/>
            <a:t>Evidence</a:t>
          </a:r>
          <a:endParaRPr lang="en-GB" sz="2000" b="1" dirty="0"/>
        </a:p>
      </dgm:t>
    </dgm:pt>
    <dgm:pt modelId="{65A24339-D9D9-4205-AB5F-CCC7E1DD6BEC}" type="parTrans" cxnId="{74634895-381B-4325-B9BB-AA244C64B676}">
      <dgm:prSet/>
      <dgm:spPr/>
      <dgm:t>
        <a:bodyPr/>
        <a:lstStyle/>
        <a:p>
          <a:endParaRPr lang="en-GB"/>
        </a:p>
      </dgm:t>
    </dgm:pt>
    <dgm:pt modelId="{5E6B40ED-F745-4134-8E1E-DAD9A8E66E79}" type="sibTrans" cxnId="{74634895-381B-4325-B9BB-AA244C64B676}">
      <dgm:prSet/>
      <dgm:spPr/>
      <dgm:t>
        <a:bodyPr/>
        <a:lstStyle/>
        <a:p>
          <a:endParaRPr lang="en-GB"/>
        </a:p>
      </dgm:t>
    </dgm:pt>
    <dgm:pt modelId="{2CF20C2F-1A02-4AF9-B4D0-589C946CDADB}">
      <dgm:prSet phldrT="[Text]"/>
      <dgm:spPr/>
      <dgm:t>
        <a:bodyPr/>
        <a:lstStyle/>
        <a:p>
          <a:endParaRPr lang="en-GB" dirty="0"/>
        </a:p>
      </dgm:t>
    </dgm:pt>
    <dgm:pt modelId="{7EE5595C-4455-4A77-919D-4EDB4B687446}" type="parTrans" cxnId="{ECCDFE59-4F5F-4973-A713-A21EDD3B7B3B}">
      <dgm:prSet/>
      <dgm:spPr/>
      <dgm:t>
        <a:bodyPr/>
        <a:lstStyle/>
        <a:p>
          <a:endParaRPr lang="en-GB"/>
        </a:p>
      </dgm:t>
    </dgm:pt>
    <dgm:pt modelId="{DB4B2585-F610-477C-8436-A91E84C8196C}" type="sibTrans" cxnId="{ECCDFE59-4F5F-4973-A713-A21EDD3B7B3B}">
      <dgm:prSet/>
      <dgm:spPr/>
      <dgm:t>
        <a:bodyPr/>
        <a:lstStyle/>
        <a:p>
          <a:endParaRPr lang="en-GB"/>
        </a:p>
      </dgm:t>
    </dgm:pt>
    <dgm:pt modelId="{76A61C47-DDE2-405B-8B96-C34E488A238D}" type="pres">
      <dgm:prSet presAssocID="{17B8A69B-D79B-43D0-93DC-F4DD8E532FF2}" presName="Name0" presStyleCnt="0">
        <dgm:presLayoutVars>
          <dgm:dir/>
        </dgm:presLayoutVars>
      </dgm:prSet>
      <dgm:spPr/>
    </dgm:pt>
    <dgm:pt modelId="{309AC27F-AD61-4D89-88C0-0954BDBDBFE1}" type="pres">
      <dgm:prSet presAssocID="{4D999738-F8C0-4456-A11B-4E6083676AA4}" presName="withChildren" presStyleCnt="0"/>
      <dgm:spPr/>
    </dgm:pt>
    <dgm:pt modelId="{CBC1DE5F-C111-4068-BE4E-24C711CFEAAC}" type="pres">
      <dgm:prSet presAssocID="{4D999738-F8C0-4456-A11B-4E6083676AA4}" presName="bigCircle" presStyleLbl="vennNode1" presStyleIdx="0" presStyleCnt="9"/>
      <dgm:spPr/>
    </dgm:pt>
    <dgm:pt modelId="{C24AEEF0-B36D-47F9-A3A2-5336417320B6}" type="pres">
      <dgm:prSet presAssocID="{4D999738-F8C0-4456-A11B-4E6083676AA4}" presName="medCircle" presStyleLbl="vennNode1" presStyleIdx="1" presStyleCnt="9"/>
      <dgm:spPr/>
    </dgm:pt>
    <dgm:pt modelId="{8F5BBAE1-F62A-4F12-9473-03FAFA8F92FB}" type="pres">
      <dgm:prSet presAssocID="{4D999738-F8C0-4456-A11B-4E6083676AA4}" presName="txLvl1" presStyleLbl="revTx" presStyleIdx="0" presStyleCnt="9"/>
      <dgm:spPr/>
      <dgm:t>
        <a:bodyPr/>
        <a:lstStyle/>
        <a:p>
          <a:endParaRPr lang="en-GB"/>
        </a:p>
      </dgm:t>
    </dgm:pt>
    <dgm:pt modelId="{5E50BCFA-EBEA-410E-9B42-372B82B44AFC}" type="pres">
      <dgm:prSet presAssocID="{4D999738-F8C0-4456-A11B-4E6083676AA4}" presName="lin" presStyleCnt="0"/>
      <dgm:spPr/>
    </dgm:pt>
    <dgm:pt modelId="{53C54AD0-1EEB-4F24-B494-99EBD3371008}" type="pres">
      <dgm:prSet presAssocID="{A0016FB3-EF6B-42D0-A251-61B2D038EAC5}" presName="txLvl2" presStyleLbl="revTx" presStyleIdx="1" presStyleCnt="9"/>
      <dgm:spPr/>
      <dgm:t>
        <a:bodyPr/>
        <a:lstStyle/>
        <a:p>
          <a:endParaRPr lang="en-GB"/>
        </a:p>
      </dgm:t>
    </dgm:pt>
    <dgm:pt modelId="{8DB9F81C-5080-4E7F-8BB3-7C1C6F265A73}" type="pres">
      <dgm:prSet presAssocID="{2011F0A7-1C52-4B36-BF84-823E499F1964}" presName="smCircle" presStyleLbl="vennNode1" presStyleIdx="2" presStyleCnt="9"/>
      <dgm:spPr/>
    </dgm:pt>
    <dgm:pt modelId="{1713A603-ED70-460C-82BF-B9247D2C8736}" type="pres">
      <dgm:prSet presAssocID="{BCD327E6-B8AF-4EC2-A48A-C451BC6D9CD9}" presName="txLvl2" presStyleLbl="revTx" presStyleIdx="2" presStyleCnt="9"/>
      <dgm:spPr/>
      <dgm:t>
        <a:bodyPr/>
        <a:lstStyle/>
        <a:p>
          <a:endParaRPr lang="en-GB"/>
        </a:p>
      </dgm:t>
    </dgm:pt>
    <dgm:pt modelId="{BC39DEE5-B58B-4936-9ACB-6B4B03046D1A}" type="pres">
      <dgm:prSet presAssocID="{4D999738-F8C0-4456-A11B-4E6083676AA4}" presName="overlap" presStyleCnt="0"/>
      <dgm:spPr/>
    </dgm:pt>
    <dgm:pt modelId="{DBFF8700-E4BA-44D2-82E2-F975B2CFE5F7}" type="pres">
      <dgm:prSet presAssocID="{98D1EC82-FD1F-483E-9C98-F908FBB952AD}" presName="withChildren" presStyleCnt="0"/>
      <dgm:spPr/>
    </dgm:pt>
    <dgm:pt modelId="{734A9A61-3B05-40C6-835D-C6BA19FE608F}" type="pres">
      <dgm:prSet presAssocID="{98D1EC82-FD1F-483E-9C98-F908FBB952AD}" presName="bigCircle" presStyleLbl="vennNode1" presStyleIdx="3" presStyleCnt="9"/>
      <dgm:spPr/>
    </dgm:pt>
    <dgm:pt modelId="{06F78202-2E0E-4598-8B32-22FC1D4E6296}" type="pres">
      <dgm:prSet presAssocID="{98D1EC82-FD1F-483E-9C98-F908FBB952AD}" presName="medCircle" presStyleLbl="vennNode1" presStyleIdx="4" presStyleCnt="9"/>
      <dgm:spPr/>
    </dgm:pt>
    <dgm:pt modelId="{D922EF5C-352D-49ED-AF0A-632BBE9DF54C}" type="pres">
      <dgm:prSet presAssocID="{98D1EC82-FD1F-483E-9C98-F908FBB952AD}" presName="txLvl1" presStyleLbl="revTx" presStyleIdx="3" presStyleCnt="9"/>
      <dgm:spPr/>
      <dgm:t>
        <a:bodyPr/>
        <a:lstStyle/>
        <a:p>
          <a:endParaRPr lang="en-GB"/>
        </a:p>
      </dgm:t>
    </dgm:pt>
    <dgm:pt modelId="{953C3BF3-FFAE-4429-8236-DAA258399DDF}" type="pres">
      <dgm:prSet presAssocID="{98D1EC82-FD1F-483E-9C98-F908FBB952AD}" presName="lin" presStyleCnt="0"/>
      <dgm:spPr/>
    </dgm:pt>
    <dgm:pt modelId="{14C0D3BA-1EEE-440E-A503-1EFFBE2D8EC0}" type="pres">
      <dgm:prSet presAssocID="{D51C019E-FFC8-45CB-B0A8-29B9633C3E95}" presName="txLvl2" presStyleLbl="revTx" presStyleIdx="4" presStyleCnt="9"/>
      <dgm:spPr/>
      <dgm:t>
        <a:bodyPr/>
        <a:lstStyle/>
        <a:p>
          <a:endParaRPr lang="en-GB"/>
        </a:p>
      </dgm:t>
    </dgm:pt>
    <dgm:pt modelId="{4D4308B2-C305-414E-ACA8-A5D7DFF37EC5}" type="pres">
      <dgm:prSet presAssocID="{00699892-AF9F-439F-8A8D-DEB547BCDA25}" presName="smCircle" presStyleLbl="vennNode1" presStyleIdx="5" presStyleCnt="9"/>
      <dgm:spPr/>
    </dgm:pt>
    <dgm:pt modelId="{88F48C76-088C-49C5-9E6E-507E1B26F66B}" type="pres">
      <dgm:prSet presAssocID="{1F312464-948B-456E-B779-4C8F7C6CCD7B}" presName="txLvl2" presStyleLbl="revTx" presStyleIdx="5" presStyleCnt="9"/>
      <dgm:spPr/>
      <dgm:t>
        <a:bodyPr/>
        <a:lstStyle/>
        <a:p>
          <a:endParaRPr lang="en-GB"/>
        </a:p>
      </dgm:t>
    </dgm:pt>
    <dgm:pt modelId="{3ECA5B6C-DDF0-4979-B281-9ADD187210B7}" type="pres">
      <dgm:prSet presAssocID="{98D1EC82-FD1F-483E-9C98-F908FBB952AD}" presName="overlap" presStyleCnt="0"/>
      <dgm:spPr/>
    </dgm:pt>
    <dgm:pt modelId="{1FD441E9-F64A-44C7-973F-237C5F4ACA15}" type="pres">
      <dgm:prSet presAssocID="{2449DBF8-9506-4FBF-A898-9A4D8FE13C95}" presName="withChildren" presStyleCnt="0"/>
      <dgm:spPr/>
    </dgm:pt>
    <dgm:pt modelId="{CF24F5FA-9E2B-4A7A-BBCF-79101176EDB4}" type="pres">
      <dgm:prSet presAssocID="{2449DBF8-9506-4FBF-A898-9A4D8FE13C95}" presName="bigCircle" presStyleLbl="vennNode1" presStyleIdx="6" presStyleCnt="9"/>
      <dgm:spPr/>
    </dgm:pt>
    <dgm:pt modelId="{0B1372F1-C32D-4157-8ACA-12A5A8B60CF3}" type="pres">
      <dgm:prSet presAssocID="{2449DBF8-9506-4FBF-A898-9A4D8FE13C95}" presName="medCircle" presStyleLbl="vennNode1" presStyleIdx="7" presStyleCnt="9"/>
      <dgm:spPr/>
    </dgm:pt>
    <dgm:pt modelId="{ABE5021B-4A15-4E79-A861-EE92FF6BDB82}" type="pres">
      <dgm:prSet presAssocID="{2449DBF8-9506-4FBF-A898-9A4D8FE13C95}" presName="txLvl1" presStyleLbl="revTx" presStyleIdx="6" presStyleCnt="9"/>
      <dgm:spPr/>
      <dgm:t>
        <a:bodyPr/>
        <a:lstStyle/>
        <a:p>
          <a:endParaRPr lang="en-GB"/>
        </a:p>
      </dgm:t>
    </dgm:pt>
    <dgm:pt modelId="{7E5CCE90-E351-410C-846A-EA8ED662BE62}" type="pres">
      <dgm:prSet presAssocID="{2449DBF8-9506-4FBF-A898-9A4D8FE13C95}" presName="lin" presStyleCnt="0"/>
      <dgm:spPr/>
    </dgm:pt>
    <dgm:pt modelId="{48981754-9D73-44B4-9F39-B70ACE398D28}" type="pres">
      <dgm:prSet presAssocID="{6B32485D-5CFA-4F9C-9868-10B354686606}" presName="txLvl2" presStyleLbl="revTx" presStyleIdx="7" presStyleCnt="9"/>
      <dgm:spPr/>
      <dgm:t>
        <a:bodyPr/>
        <a:lstStyle/>
        <a:p>
          <a:endParaRPr lang="en-GB"/>
        </a:p>
      </dgm:t>
    </dgm:pt>
    <dgm:pt modelId="{77F11A36-91DB-419D-90D6-82F0995F0E0B}" type="pres">
      <dgm:prSet presAssocID="{5E6B40ED-F745-4134-8E1E-DAD9A8E66E79}" presName="smCircle" presStyleLbl="vennNode1" presStyleIdx="8" presStyleCnt="9"/>
      <dgm:spPr/>
    </dgm:pt>
    <dgm:pt modelId="{9C835EDD-BD16-4794-ADAD-DE6AD6320A77}" type="pres">
      <dgm:prSet presAssocID="{2CF20C2F-1A02-4AF9-B4D0-589C946CDADB}" presName="txLvl2" presStyleLbl="revTx" presStyleIdx="8" presStyleCnt="9"/>
      <dgm:spPr/>
      <dgm:t>
        <a:bodyPr/>
        <a:lstStyle/>
        <a:p>
          <a:endParaRPr lang="en-GB"/>
        </a:p>
      </dgm:t>
    </dgm:pt>
  </dgm:ptLst>
  <dgm:cxnLst>
    <dgm:cxn modelId="{55420276-A7D7-43CE-AF4F-B52C2A0E7BC8}" type="presOf" srcId="{2449DBF8-9506-4FBF-A898-9A4D8FE13C95}" destId="{ABE5021B-4A15-4E79-A861-EE92FF6BDB82}" srcOrd="0" destOrd="0" presId="urn:microsoft.com/office/officeart/2008/layout/VerticalCircleList"/>
    <dgm:cxn modelId="{71B7FB08-9E1C-4BD5-B2F3-FC6E4220912D}" type="presOf" srcId="{A0016FB3-EF6B-42D0-A251-61B2D038EAC5}" destId="{53C54AD0-1EEB-4F24-B494-99EBD3371008}" srcOrd="0" destOrd="0" presId="urn:microsoft.com/office/officeart/2008/layout/VerticalCircleList"/>
    <dgm:cxn modelId="{640AC9AD-5754-4B84-84BA-DFBDE204EDD6}" srcId="{17B8A69B-D79B-43D0-93DC-F4DD8E532FF2}" destId="{4D999738-F8C0-4456-A11B-4E6083676AA4}" srcOrd="0" destOrd="0" parTransId="{4E59EE5B-8547-49A5-8A47-FEE6E068AFF1}" sibTransId="{1856E109-8A69-450C-93A0-9930B921136F}"/>
    <dgm:cxn modelId="{4A00A616-894D-4243-86AD-FB39483F206D}" srcId="{98D1EC82-FD1F-483E-9C98-F908FBB952AD}" destId="{D51C019E-FFC8-45CB-B0A8-29B9633C3E95}" srcOrd="0" destOrd="0" parTransId="{697ACDDC-2FF4-479A-B535-E884F00D0D2C}" sibTransId="{00699892-AF9F-439F-8A8D-DEB547BCDA25}"/>
    <dgm:cxn modelId="{01D08C87-2486-440A-B624-3D45B6A65A6E}" type="presOf" srcId="{4D999738-F8C0-4456-A11B-4E6083676AA4}" destId="{8F5BBAE1-F62A-4F12-9473-03FAFA8F92FB}" srcOrd="0" destOrd="0" presId="urn:microsoft.com/office/officeart/2008/layout/VerticalCircleList"/>
    <dgm:cxn modelId="{0064F696-F9C7-4677-B11F-529FA28D0A78}" type="presOf" srcId="{D51C019E-FFC8-45CB-B0A8-29B9633C3E95}" destId="{14C0D3BA-1EEE-440E-A503-1EFFBE2D8EC0}" srcOrd="0" destOrd="0" presId="urn:microsoft.com/office/officeart/2008/layout/VerticalCircleList"/>
    <dgm:cxn modelId="{41D94822-8384-47F6-A6C1-753E8ED50C2D}" type="presOf" srcId="{98D1EC82-FD1F-483E-9C98-F908FBB952AD}" destId="{D922EF5C-352D-49ED-AF0A-632BBE9DF54C}" srcOrd="0" destOrd="0" presId="urn:microsoft.com/office/officeart/2008/layout/VerticalCircleList"/>
    <dgm:cxn modelId="{54D6E312-E0D1-4C4D-A527-155D1B6A49AB}" srcId="{17B8A69B-D79B-43D0-93DC-F4DD8E532FF2}" destId="{98D1EC82-FD1F-483E-9C98-F908FBB952AD}" srcOrd="1" destOrd="0" parTransId="{B16A18AA-EB50-4EFF-8671-F3A114B5799D}" sibTransId="{AEF3A26A-34DB-4C19-B2D5-00005673983C}"/>
    <dgm:cxn modelId="{9661FF66-00DB-41B0-A915-A4FC79908AE2}" type="presOf" srcId="{6B32485D-5CFA-4F9C-9868-10B354686606}" destId="{48981754-9D73-44B4-9F39-B70ACE398D28}" srcOrd="0" destOrd="0" presId="urn:microsoft.com/office/officeart/2008/layout/VerticalCircleList"/>
    <dgm:cxn modelId="{E8FAA906-435B-4C44-A3FF-FD65343524B7}" type="presOf" srcId="{1F312464-948B-456E-B779-4C8F7C6CCD7B}" destId="{88F48C76-088C-49C5-9E6E-507E1B26F66B}" srcOrd="0" destOrd="0" presId="urn:microsoft.com/office/officeart/2008/layout/VerticalCircleList"/>
    <dgm:cxn modelId="{ECCDFE59-4F5F-4973-A713-A21EDD3B7B3B}" srcId="{2449DBF8-9506-4FBF-A898-9A4D8FE13C95}" destId="{2CF20C2F-1A02-4AF9-B4D0-589C946CDADB}" srcOrd="1" destOrd="0" parTransId="{7EE5595C-4455-4A77-919D-4EDB4B687446}" sibTransId="{DB4B2585-F610-477C-8436-A91E84C8196C}"/>
    <dgm:cxn modelId="{2819A0D0-9D79-4758-9A3A-DA75B4857535}" srcId="{17B8A69B-D79B-43D0-93DC-F4DD8E532FF2}" destId="{2449DBF8-9506-4FBF-A898-9A4D8FE13C95}" srcOrd="2" destOrd="0" parTransId="{6F370304-4031-4212-BCD4-6685B2CEE74C}" sibTransId="{BF2E99CD-352E-4511-B0C9-8532D59FB420}"/>
    <dgm:cxn modelId="{A2199660-C967-4EF7-A055-E6CCAA508D93}" type="presOf" srcId="{BCD327E6-B8AF-4EC2-A48A-C451BC6D9CD9}" destId="{1713A603-ED70-460C-82BF-B9247D2C8736}" srcOrd="0" destOrd="0" presId="urn:microsoft.com/office/officeart/2008/layout/VerticalCircleList"/>
    <dgm:cxn modelId="{74634895-381B-4325-B9BB-AA244C64B676}" srcId="{2449DBF8-9506-4FBF-A898-9A4D8FE13C95}" destId="{6B32485D-5CFA-4F9C-9868-10B354686606}" srcOrd="0" destOrd="0" parTransId="{65A24339-D9D9-4205-AB5F-CCC7E1DD6BEC}" sibTransId="{5E6B40ED-F745-4134-8E1E-DAD9A8E66E79}"/>
    <dgm:cxn modelId="{0BB64514-ED0F-43F2-85BC-36E76240A60B}" srcId="{4D999738-F8C0-4456-A11B-4E6083676AA4}" destId="{A0016FB3-EF6B-42D0-A251-61B2D038EAC5}" srcOrd="0" destOrd="0" parTransId="{95476EA4-A53E-442D-87B1-61AB045C3B1E}" sibTransId="{2011F0A7-1C52-4B36-BF84-823E499F1964}"/>
    <dgm:cxn modelId="{3FF797F3-D13D-4F8F-B3A0-55DBC6710E0E}" type="presOf" srcId="{17B8A69B-D79B-43D0-93DC-F4DD8E532FF2}" destId="{76A61C47-DDE2-405B-8B96-C34E488A238D}" srcOrd="0" destOrd="0" presId="urn:microsoft.com/office/officeart/2008/layout/VerticalCircleList"/>
    <dgm:cxn modelId="{E8BAD217-D389-441B-AFFD-28D8A01E6E7B}" srcId="{98D1EC82-FD1F-483E-9C98-F908FBB952AD}" destId="{1F312464-948B-456E-B779-4C8F7C6CCD7B}" srcOrd="1" destOrd="0" parTransId="{C3E96628-DC0C-4287-A96C-05D321040B0A}" sibTransId="{AA059D95-6A11-4A88-BBCC-9424EBFFB9AB}"/>
    <dgm:cxn modelId="{42A856CB-6AF9-4919-A332-CAAF22EB3999}" type="presOf" srcId="{2CF20C2F-1A02-4AF9-B4D0-589C946CDADB}" destId="{9C835EDD-BD16-4794-ADAD-DE6AD6320A77}" srcOrd="0" destOrd="0" presId="urn:microsoft.com/office/officeart/2008/layout/VerticalCircleList"/>
    <dgm:cxn modelId="{1B972B6A-A6E7-4F99-864A-EFFD81530673}" srcId="{4D999738-F8C0-4456-A11B-4E6083676AA4}" destId="{BCD327E6-B8AF-4EC2-A48A-C451BC6D9CD9}" srcOrd="1" destOrd="0" parTransId="{50144732-E5EF-4991-9686-BD40700E4A17}" sibTransId="{F3F5F1E7-4765-4663-A6C1-5AAF5ABDFC4C}"/>
    <dgm:cxn modelId="{08AE4269-F6BD-4B26-A19F-87F2CD72CC79}" type="presParOf" srcId="{76A61C47-DDE2-405B-8B96-C34E488A238D}" destId="{309AC27F-AD61-4D89-88C0-0954BDBDBFE1}" srcOrd="0" destOrd="0" presId="urn:microsoft.com/office/officeart/2008/layout/VerticalCircleList"/>
    <dgm:cxn modelId="{68104122-5792-4863-9BEF-D6440742F7C4}" type="presParOf" srcId="{309AC27F-AD61-4D89-88C0-0954BDBDBFE1}" destId="{CBC1DE5F-C111-4068-BE4E-24C711CFEAAC}" srcOrd="0" destOrd="0" presId="urn:microsoft.com/office/officeart/2008/layout/VerticalCircleList"/>
    <dgm:cxn modelId="{7221BC30-5C0E-408D-AF39-999435C5B0FB}" type="presParOf" srcId="{309AC27F-AD61-4D89-88C0-0954BDBDBFE1}" destId="{C24AEEF0-B36D-47F9-A3A2-5336417320B6}" srcOrd="1" destOrd="0" presId="urn:microsoft.com/office/officeart/2008/layout/VerticalCircleList"/>
    <dgm:cxn modelId="{7AE78791-F4BE-47EB-BB84-A2BFFF27A13E}" type="presParOf" srcId="{309AC27F-AD61-4D89-88C0-0954BDBDBFE1}" destId="{8F5BBAE1-F62A-4F12-9473-03FAFA8F92FB}" srcOrd="2" destOrd="0" presId="urn:microsoft.com/office/officeart/2008/layout/VerticalCircleList"/>
    <dgm:cxn modelId="{D27C9189-88A4-4326-8322-81AE2C7EAA62}" type="presParOf" srcId="{309AC27F-AD61-4D89-88C0-0954BDBDBFE1}" destId="{5E50BCFA-EBEA-410E-9B42-372B82B44AFC}" srcOrd="3" destOrd="0" presId="urn:microsoft.com/office/officeart/2008/layout/VerticalCircleList"/>
    <dgm:cxn modelId="{49307274-85BD-4943-AD36-C6E3B08AE84D}" type="presParOf" srcId="{5E50BCFA-EBEA-410E-9B42-372B82B44AFC}" destId="{53C54AD0-1EEB-4F24-B494-99EBD3371008}" srcOrd="0" destOrd="0" presId="urn:microsoft.com/office/officeart/2008/layout/VerticalCircleList"/>
    <dgm:cxn modelId="{457EE9AE-7CBD-4ACF-9E3B-AC0A0AF82965}" type="presParOf" srcId="{5E50BCFA-EBEA-410E-9B42-372B82B44AFC}" destId="{8DB9F81C-5080-4E7F-8BB3-7C1C6F265A73}" srcOrd="1" destOrd="0" presId="urn:microsoft.com/office/officeart/2008/layout/VerticalCircleList"/>
    <dgm:cxn modelId="{6A54B5C1-60D8-41B4-B9E8-BC26078AF9BB}" type="presParOf" srcId="{5E50BCFA-EBEA-410E-9B42-372B82B44AFC}" destId="{1713A603-ED70-460C-82BF-B9247D2C8736}" srcOrd="2" destOrd="0" presId="urn:microsoft.com/office/officeart/2008/layout/VerticalCircleList"/>
    <dgm:cxn modelId="{3E8D62B3-FA8E-4189-9548-0DD0F95DAD96}" type="presParOf" srcId="{76A61C47-DDE2-405B-8B96-C34E488A238D}" destId="{BC39DEE5-B58B-4936-9ACB-6B4B03046D1A}" srcOrd="1" destOrd="0" presId="urn:microsoft.com/office/officeart/2008/layout/VerticalCircleList"/>
    <dgm:cxn modelId="{784D0F94-4CA3-4B93-A4AF-3EAD1329C8CB}" type="presParOf" srcId="{76A61C47-DDE2-405B-8B96-C34E488A238D}" destId="{DBFF8700-E4BA-44D2-82E2-F975B2CFE5F7}" srcOrd="2" destOrd="0" presId="urn:microsoft.com/office/officeart/2008/layout/VerticalCircleList"/>
    <dgm:cxn modelId="{027ABCAA-E00B-445C-B6E7-5E159D812C81}" type="presParOf" srcId="{DBFF8700-E4BA-44D2-82E2-F975B2CFE5F7}" destId="{734A9A61-3B05-40C6-835D-C6BA19FE608F}" srcOrd="0" destOrd="0" presId="urn:microsoft.com/office/officeart/2008/layout/VerticalCircleList"/>
    <dgm:cxn modelId="{F92FF0BD-25CE-41AF-80EA-C13B4CCE74F8}" type="presParOf" srcId="{DBFF8700-E4BA-44D2-82E2-F975B2CFE5F7}" destId="{06F78202-2E0E-4598-8B32-22FC1D4E6296}" srcOrd="1" destOrd="0" presId="urn:microsoft.com/office/officeart/2008/layout/VerticalCircleList"/>
    <dgm:cxn modelId="{10577D1B-9AF9-44D0-BB90-E14ED661506E}" type="presParOf" srcId="{DBFF8700-E4BA-44D2-82E2-F975B2CFE5F7}" destId="{D922EF5C-352D-49ED-AF0A-632BBE9DF54C}" srcOrd="2" destOrd="0" presId="urn:microsoft.com/office/officeart/2008/layout/VerticalCircleList"/>
    <dgm:cxn modelId="{500DFF13-9A61-4550-B407-B0F09C7A0007}" type="presParOf" srcId="{DBFF8700-E4BA-44D2-82E2-F975B2CFE5F7}" destId="{953C3BF3-FFAE-4429-8236-DAA258399DDF}" srcOrd="3" destOrd="0" presId="urn:microsoft.com/office/officeart/2008/layout/VerticalCircleList"/>
    <dgm:cxn modelId="{1E687C6E-6515-4D0D-A722-AAF92B2B8D6D}" type="presParOf" srcId="{953C3BF3-FFAE-4429-8236-DAA258399DDF}" destId="{14C0D3BA-1EEE-440E-A503-1EFFBE2D8EC0}" srcOrd="0" destOrd="0" presId="urn:microsoft.com/office/officeart/2008/layout/VerticalCircleList"/>
    <dgm:cxn modelId="{2C16DCB0-041E-47D3-8ECE-CD5BDA131757}" type="presParOf" srcId="{953C3BF3-FFAE-4429-8236-DAA258399DDF}" destId="{4D4308B2-C305-414E-ACA8-A5D7DFF37EC5}" srcOrd="1" destOrd="0" presId="urn:microsoft.com/office/officeart/2008/layout/VerticalCircleList"/>
    <dgm:cxn modelId="{FE535D27-C3A1-420A-81CC-7A6AF094E6FD}" type="presParOf" srcId="{953C3BF3-FFAE-4429-8236-DAA258399DDF}" destId="{88F48C76-088C-49C5-9E6E-507E1B26F66B}" srcOrd="2" destOrd="0" presId="urn:microsoft.com/office/officeart/2008/layout/VerticalCircleList"/>
    <dgm:cxn modelId="{5BFECFF5-61B5-4A64-99D7-6B3B68389659}" type="presParOf" srcId="{76A61C47-DDE2-405B-8B96-C34E488A238D}" destId="{3ECA5B6C-DDF0-4979-B281-9ADD187210B7}" srcOrd="3" destOrd="0" presId="urn:microsoft.com/office/officeart/2008/layout/VerticalCircleList"/>
    <dgm:cxn modelId="{1C571C42-D7CC-464B-AA78-2603D4215CD2}" type="presParOf" srcId="{76A61C47-DDE2-405B-8B96-C34E488A238D}" destId="{1FD441E9-F64A-44C7-973F-237C5F4ACA15}" srcOrd="4" destOrd="0" presId="urn:microsoft.com/office/officeart/2008/layout/VerticalCircleList"/>
    <dgm:cxn modelId="{D84E7A36-D83F-47FE-B4A0-851083460FA2}" type="presParOf" srcId="{1FD441E9-F64A-44C7-973F-237C5F4ACA15}" destId="{CF24F5FA-9E2B-4A7A-BBCF-79101176EDB4}" srcOrd="0" destOrd="0" presId="urn:microsoft.com/office/officeart/2008/layout/VerticalCircleList"/>
    <dgm:cxn modelId="{77535342-5848-4F50-B533-BB8D389963DA}" type="presParOf" srcId="{1FD441E9-F64A-44C7-973F-237C5F4ACA15}" destId="{0B1372F1-C32D-4157-8ACA-12A5A8B60CF3}" srcOrd="1" destOrd="0" presId="urn:microsoft.com/office/officeart/2008/layout/VerticalCircleList"/>
    <dgm:cxn modelId="{C7E4A4AE-A4FA-4ED9-B8C9-2783581F5A85}" type="presParOf" srcId="{1FD441E9-F64A-44C7-973F-237C5F4ACA15}" destId="{ABE5021B-4A15-4E79-A861-EE92FF6BDB82}" srcOrd="2" destOrd="0" presId="urn:microsoft.com/office/officeart/2008/layout/VerticalCircleList"/>
    <dgm:cxn modelId="{0B404F8C-0E2E-4506-8C42-D66F1986A886}" type="presParOf" srcId="{1FD441E9-F64A-44C7-973F-237C5F4ACA15}" destId="{7E5CCE90-E351-410C-846A-EA8ED662BE62}" srcOrd="3" destOrd="0" presId="urn:microsoft.com/office/officeart/2008/layout/VerticalCircleList"/>
    <dgm:cxn modelId="{278B54C9-A65A-4290-A9E2-6B8DCD55D0A2}" type="presParOf" srcId="{7E5CCE90-E351-410C-846A-EA8ED662BE62}" destId="{48981754-9D73-44B4-9F39-B70ACE398D28}" srcOrd="0" destOrd="0" presId="urn:microsoft.com/office/officeart/2008/layout/VerticalCircleList"/>
    <dgm:cxn modelId="{0E3009C8-8080-4F44-9EDE-E21515876A6C}" type="presParOf" srcId="{7E5CCE90-E351-410C-846A-EA8ED662BE62}" destId="{77F11A36-91DB-419D-90D6-82F0995F0E0B}" srcOrd="1" destOrd="0" presId="urn:microsoft.com/office/officeart/2008/layout/VerticalCircleList"/>
    <dgm:cxn modelId="{5FB4CDD7-7343-4463-A54E-C11334B7A6DF}" type="presParOf" srcId="{7E5CCE90-E351-410C-846A-EA8ED662BE62}" destId="{9C835EDD-BD16-4794-ADAD-DE6AD6320A77}" srcOrd="2" destOrd="0" presId="urn:microsoft.com/office/officeart/2008/layout/Vertical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5905756-0E4A-4C93-8287-701FF07D64B3}" type="doc">
      <dgm:prSet loTypeId="urn:microsoft.com/office/officeart/2008/layout/AlternatingHexagons" loCatId="list" qsTypeId="urn:microsoft.com/office/officeart/2005/8/quickstyle/simple1" qsCatId="simple" csTypeId="urn:microsoft.com/office/officeart/2005/8/colors/colorful4" csCatId="colorful" phldr="1"/>
      <dgm:spPr/>
      <dgm:t>
        <a:bodyPr/>
        <a:lstStyle/>
        <a:p>
          <a:endParaRPr lang="en-GB"/>
        </a:p>
      </dgm:t>
    </dgm:pt>
    <dgm:pt modelId="{8449FA3F-E8AD-4000-B77B-804368D1C4F3}">
      <dgm:prSet phldrT="[Text]"/>
      <dgm:spPr/>
      <dgm:t>
        <a:bodyPr/>
        <a:lstStyle/>
        <a:p>
          <a:r>
            <a:rPr lang="en-GB" dirty="0" smtClean="0"/>
            <a:t>Rule 2</a:t>
          </a:r>
          <a:endParaRPr lang="en-GB" dirty="0"/>
        </a:p>
      </dgm:t>
    </dgm:pt>
    <dgm:pt modelId="{CEC59F38-7C16-4A93-B385-799F14BDA1D6}" type="parTrans" cxnId="{55711B16-FF33-4D73-98DE-06A0D257A017}">
      <dgm:prSet/>
      <dgm:spPr/>
      <dgm:t>
        <a:bodyPr/>
        <a:lstStyle/>
        <a:p>
          <a:endParaRPr lang="en-GB"/>
        </a:p>
      </dgm:t>
    </dgm:pt>
    <dgm:pt modelId="{DD46405D-0E70-4B25-99BC-13724A9212FB}" type="sibTrans" cxnId="{55711B16-FF33-4D73-98DE-06A0D257A017}">
      <dgm:prSet/>
      <dgm:spPr/>
      <dgm:t>
        <a:bodyPr/>
        <a:lstStyle/>
        <a:p>
          <a:r>
            <a:rPr lang="en-GB" dirty="0" smtClean="0"/>
            <a:t>Rule 1</a:t>
          </a:r>
          <a:endParaRPr lang="en-GB" dirty="0"/>
        </a:p>
      </dgm:t>
    </dgm:pt>
    <dgm:pt modelId="{AB98B789-8C8D-4B6A-9466-D2222C83A504}">
      <dgm:prSet phldrT="[Text]"/>
      <dgm:spPr/>
      <dgm:t>
        <a:bodyPr/>
        <a:lstStyle/>
        <a:p>
          <a:r>
            <a:rPr lang="en-GB" dirty="0" smtClean="0"/>
            <a:t>Rule 3</a:t>
          </a:r>
          <a:endParaRPr lang="en-GB" dirty="0"/>
        </a:p>
      </dgm:t>
    </dgm:pt>
    <dgm:pt modelId="{C07CFB5E-98BA-4EF5-B317-BF0AD6CEC65F}" type="parTrans" cxnId="{B89503FA-7888-4C94-A9B8-F9B2803BB937}">
      <dgm:prSet/>
      <dgm:spPr/>
      <dgm:t>
        <a:bodyPr/>
        <a:lstStyle/>
        <a:p>
          <a:endParaRPr lang="en-GB"/>
        </a:p>
      </dgm:t>
    </dgm:pt>
    <dgm:pt modelId="{C344B502-331A-4CA4-82EE-8979509F9B86}" type="sibTrans" cxnId="{B89503FA-7888-4C94-A9B8-F9B2803BB937}">
      <dgm:prSet/>
      <dgm:spPr/>
      <dgm:t>
        <a:bodyPr/>
        <a:lstStyle/>
        <a:p>
          <a:r>
            <a:rPr lang="en-GB" dirty="0" smtClean="0"/>
            <a:t>Rule 4</a:t>
          </a:r>
          <a:endParaRPr lang="en-GB" dirty="0"/>
        </a:p>
      </dgm:t>
    </dgm:pt>
    <dgm:pt modelId="{11D80545-924A-417C-BD8C-1BE3EF88B290}">
      <dgm:prSet phldrT="[Text]"/>
      <dgm:spPr/>
      <dgm:t>
        <a:bodyPr/>
        <a:lstStyle/>
        <a:p>
          <a:r>
            <a:rPr lang="en-GB" dirty="0" smtClean="0"/>
            <a:t>Rule 6</a:t>
          </a:r>
          <a:endParaRPr lang="en-GB" dirty="0"/>
        </a:p>
      </dgm:t>
    </dgm:pt>
    <dgm:pt modelId="{7DEA88D6-2F0F-42E6-8775-BC7DE6CE97C6}" type="parTrans" cxnId="{24B2475B-9D80-47B9-9B03-C1DE10A72B5E}">
      <dgm:prSet/>
      <dgm:spPr/>
      <dgm:t>
        <a:bodyPr/>
        <a:lstStyle/>
        <a:p>
          <a:endParaRPr lang="en-GB"/>
        </a:p>
      </dgm:t>
    </dgm:pt>
    <dgm:pt modelId="{96068B46-5D21-48F7-A23E-65082E43E931}" type="sibTrans" cxnId="{24B2475B-9D80-47B9-9B03-C1DE10A72B5E}">
      <dgm:prSet/>
      <dgm:spPr/>
      <dgm:t>
        <a:bodyPr/>
        <a:lstStyle/>
        <a:p>
          <a:r>
            <a:rPr lang="en-GB" dirty="0" smtClean="0"/>
            <a:t>Rule 5</a:t>
          </a:r>
          <a:endParaRPr lang="en-GB" dirty="0"/>
        </a:p>
      </dgm:t>
    </dgm:pt>
    <dgm:pt modelId="{6C85ED08-9EBE-4A63-895C-C5F6FEA6721A}" type="pres">
      <dgm:prSet presAssocID="{85905756-0E4A-4C93-8287-701FF07D64B3}" presName="Name0" presStyleCnt="0">
        <dgm:presLayoutVars>
          <dgm:chMax/>
          <dgm:chPref/>
          <dgm:dir/>
          <dgm:animLvl val="lvl"/>
        </dgm:presLayoutVars>
      </dgm:prSet>
      <dgm:spPr/>
    </dgm:pt>
    <dgm:pt modelId="{3D516951-2602-4D82-84F3-CB802BA5C9E5}" type="pres">
      <dgm:prSet presAssocID="{8449FA3F-E8AD-4000-B77B-804368D1C4F3}" presName="composite" presStyleCnt="0"/>
      <dgm:spPr/>
    </dgm:pt>
    <dgm:pt modelId="{948F25DD-7E8C-48A4-A721-4DA3F228B872}" type="pres">
      <dgm:prSet presAssocID="{8449FA3F-E8AD-4000-B77B-804368D1C4F3}" presName="Parent1" presStyleLbl="node1" presStyleIdx="0" presStyleCnt="6">
        <dgm:presLayoutVars>
          <dgm:chMax val="1"/>
          <dgm:chPref val="1"/>
          <dgm:bulletEnabled val="1"/>
        </dgm:presLayoutVars>
      </dgm:prSet>
      <dgm:spPr/>
    </dgm:pt>
    <dgm:pt modelId="{C6541F16-17D0-4E6B-A0C2-948B0570280C}" type="pres">
      <dgm:prSet presAssocID="{8449FA3F-E8AD-4000-B77B-804368D1C4F3}" presName="Childtext1" presStyleLbl="revTx" presStyleIdx="0" presStyleCnt="3">
        <dgm:presLayoutVars>
          <dgm:chMax val="0"/>
          <dgm:chPref val="0"/>
          <dgm:bulletEnabled val="1"/>
        </dgm:presLayoutVars>
      </dgm:prSet>
      <dgm:spPr/>
      <dgm:t>
        <a:bodyPr/>
        <a:lstStyle/>
        <a:p>
          <a:endParaRPr lang="en-GB"/>
        </a:p>
      </dgm:t>
    </dgm:pt>
    <dgm:pt modelId="{5FBFF852-8FBB-4382-8489-0D9EDD420567}" type="pres">
      <dgm:prSet presAssocID="{8449FA3F-E8AD-4000-B77B-804368D1C4F3}" presName="BalanceSpacing" presStyleCnt="0"/>
      <dgm:spPr/>
    </dgm:pt>
    <dgm:pt modelId="{6512F3A8-10E5-44C0-B5D8-35298B9DE9F7}" type="pres">
      <dgm:prSet presAssocID="{8449FA3F-E8AD-4000-B77B-804368D1C4F3}" presName="BalanceSpacing1" presStyleCnt="0"/>
      <dgm:spPr/>
    </dgm:pt>
    <dgm:pt modelId="{02779D44-A955-4D4C-88A8-942AD28D5A12}" type="pres">
      <dgm:prSet presAssocID="{DD46405D-0E70-4B25-99BC-13724A9212FB}" presName="Accent1Text" presStyleLbl="node1" presStyleIdx="1" presStyleCnt="6"/>
      <dgm:spPr/>
    </dgm:pt>
    <dgm:pt modelId="{5A5336C8-ADDB-42DD-ACC7-7E35B001A481}" type="pres">
      <dgm:prSet presAssocID="{DD46405D-0E70-4B25-99BC-13724A9212FB}" presName="spaceBetweenRectangles" presStyleCnt="0"/>
      <dgm:spPr/>
    </dgm:pt>
    <dgm:pt modelId="{5E421F01-E045-4598-87D3-2344D85DA819}" type="pres">
      <dgm:prSet presAssocID="{AB98B789-8C8D-4B6A-9466-D2222C83A504}" presName="composite" presStyleCnt="0"/>
      <dgm:spPr/>
    </dgm:pt>
    <dgm:pt modelId="{10A829FC-D7C4-40BB-A0F6-D21F239AA87B}" type="pres">
      <dgm:prSet presAssocID="{AB98B789-8C8D-4B6A-9466-D2222C83A504}" presName="Parent1" presStyleLbl="node1" presStyleIdx="2" presStyleCnt="6">
        <dgm:presLayoutVars>
          <dgm:chMax val="1"/>
          <dgm:chPref val="1"/>
          <dgm:bulletEnabled val="1"/>
        </dgm:presLayoutVars>
      </dgm:prSet>
      <dgm:spPr/>
      <dgm:t>
        <a:bodyPr/>
        <a:lstStyle/>
        <a:p>
          <a:endParaRPr lang="en-GB"/>
        </a:p>
      </dgm:t>
    </dgm:pt>
    <dgm:pt modelId="{51481F03-CA39-4AFA-A0A1-6271304DA8BB}" type="pres">
      <dgm:prSet presAssocID="{AB98B789-8C8D-4B6A-9466-D2222C83A504}" presName="Childtext1" presStyleLbl="revTx" presStyleIdx="1" presStyleCnt="3">
        <dgm:presLayoutVars>
          <dgm:chMax val="0"/>
          <dgm:chPref val="0"/>
          <dgm:bulletEnabled val="1"/>
        </dgm:presLayoutVars>
      </dgm:prSet>
      <dgm:spPr/>
      <dgm:t>
        <a:bodyPr/>
        <a:lstStyle/>
        <a:p>
          <a:endParaRPr lang="en-GB"/>
        </a:p>
      </dgm:t>
    </dgm:pt>
    <dgm:pt modelId="{0A9B7558-57DF-4826-9EC2-F673EF9FBA3E}" type="pres">
      <dgm:prSet presAssocID="{AB98B789-8C8D-4B6A-9466-D2222C83A504}" presName="BalanceSpacing" presStyleCnt="0"/>
      <dgm:spPr/>
    </dgm:pt>
    <dgm:pt modelId="{7DAB90BC-ED42-4AFC-B88C-1D8B67CA3D8E}" type="pres">
      <dgm:prSet presAssocID="{AB98B789-8C8D-4B6A-9466-D2222C83A504}" presName="BalanceSpacing1" presStyleCnt="0"/>
      <dgm:spPr/>
    </dgm:pt>
    <dgm:pt modelId="{E75098BE-CE3F-4A84-BF47-EFAB78140831}" type="pres">
      <dgm:prSet presAssocID="{C344B502-331A-4CA4-82EE-8979509F9B86}" presName="Accent1Text" presStyleLbl="node1" presStyleIdx="3" presStyleCnt="6"/>
      <dgm:spPr/>
    </dgm:pt>
    <dgm:pt modelId="{DF9775AA-9D37-40C6-8ADD-A186C14D7FD9}" type="pres">
      <dgm:prSet presAssocID="{C344B502-331A-4CA4-82EE-8979509F9B86}" presName="spaceBetweenRectangles" presStyleCnt="0"/>
      <dgm:spPr/>
    </dgm:pt>
    <dgm:pt modelId="{006DEA27-614C-4662-B2B5-071AC57F032D}" type="pres">
      <dgm:prSet presAssocID="{11D80545-924A-417C-BD8C-1BE3EF88B290}" presName="composite" presStyleCnt="0"/>
      <dgm:spPr/>
    </dgm:pt>
    <dgm:pt modelId="{79F569F8-11AE-4188-857F-F20C43E5AA31}" type="pres">
      <dgm:prSet presAssocID="{11D80545-924A-417C-BD8C-1BE3EF88B290}" presName="Parent1" presStyleLbl="node1" presStyleIdx="4" presStyleCnt="6">
        <dgm:presLayoutVars>
          <dgm:chMax val="1"/>
          <dgm:chPref val="1"/>
          <dgm:bulletEnabled val="1"/>
        </dgm:presLayoutVars>
      </dgm:prSet>
      <dgm:spPr/>
      <dgm:t>
        <a:bodyPr/>
        <a:lstStyle/>
        <a:p>
          <a:endParaRPr lang="en-GB"/>
        </a:p>
      </dgm:t>
    </dgm:pt>
    <dgm:pt modelId="{6B3D2722-156E-41BF-A42F-F64BB9A785B8}" type="pres">
      <dgm:prSet presAssocID="{11D80545-924A-417C-BD8C-1BE3EF88B290}" presName="Childtext1" presStyleLbl="revTx" presStyleIdx="2" presStyleCnt="3">
        <dgm:presLayoutVars>
          <dgm:chMax val="0"/>
          <dgm:chPref val="0"/>
          <dgm:bulletEnabled val="1"/>
        </dgm:presLayoutVars>
      </dgm:prSet>
      <dgm:spPr/>
    </dgm:pt>
    <dgm:pt modelId="{3FB0BD9C-8810-4332-9DEC-06F3F414E43D}" type="pres">
      <dgm:prSet presAssocID="{11D80545-924A-417C-BD8C-1BE3EF88B290}" presName="BalanceSpacing" presStyleCnt="0"/>
      <dgm:spPr/>
    </dgm:pt>
    <dgm:pt modelId="{90D557A4-4FCD-4DAC-BD36-F8C9B175DBC3}" type="pres">
      <dgm:prSet presAssocID="{11D80545-924A-417C-BD8C-1BE3EF88B290}" presName="BalanceSpacing1" presStyleCnt="0"/>
      <dgm:spPr/>
    </dgm:pt>
    <dgm:pt modelId="{FD6E8B4C-2C0D-431C-B051-441C45663027}" type="pres">
      <dgm:prSet presAssocID="{96068B46-5D21-48F7-A23E-65082E43E931}" presName="Accent1Text" presStyleLbl="node1" presStyleIdx="5" presStyleCnt="6"/>
      <dgm:spPr/>
    </dgm:pt>
  </dgm:ptLst>
  <dgm:cxnLst>
    <dgm:cxn modelId="{6E7D3AAA-4857-4DFD-9C33-323567277AB7}" type="presOf" srcId="{DD46405D-0E70-4B25-99BC-13724A9212FB}" destId="{02779D44-A955-4D4C-88A8-942AD28D5A12}" srcOrd="0" destOrd="0" presId="urn:microsoft.com/office/officeart/2008/layout/AlternatingHexagons"/>
    <dgm:cxn modelId="{5A33021C-633E-4A8A-9A34-ADED65F92F75}" type="presOf" srcId="{96068B46-5D21-48F7-A23E-65082E43E931}" destId="{FD6E8B4C-2C0D-431C-B051-441C45663027}" srcOrd="0" destOrd="0" presId="urn:microsoft.com/office/officeart/2008/layout/AlternatingHexagons"/>
    <dgm:cxn modelId="{A007E05F-95EC-45A3-8F77-22177E1650FF}" type="presOf" srcId="{C344B502-331A-4CA4-82EE-8979509F9B86}" destId="{E75098BE-CE3F-4A84-BF47-EFAB78140831}" srcOrd="0" destOrd="0" presId="urn:microsoft.com/office/officeart/2008/layout/AlternatingHexagons"/>
    <dgm:cxn modelId="{C7803419-0FA1-4178-8EE6-7D8FB80ECA07}" type="presOf" srcId="{AB98B789-8C8D-4B6A-9466-D2222C83A504}" destId="{10A829FC-D7C4-40BB-A0F6-D21F239AA87B}" srcOrd="0" destOrd="0" presId="urn:microsoft.com/office/officeart/2008/layout/AlternatingHexagons"/>
    <dgm:cxn modelId="{B89503FA-7888-4C94-A9B8-F9B2803BB937}" srcId="{85905756-0E4A-4C93-8287-701FF07D64B3}" destId="{AB98B789-8C8D-4B6A-9466-D2222C83A504}" srcOrd="1" destOrd="0" parTransId="{C07CFB5E-98BA-4EF5-B317-BF0AD6CEC65F}" sibTransId="{C344B502-331A-4CA4-82EE-8979509F9B86}"/>
    <dgm:cxn modelId="{D0AB1B92-5C90-431B-ADF3-CEC3859BAE5B}" type="presOf" srcId="{85905756-0E4A-4C93-8287-701FF07D64B3}" destId="{6C85ED08-9EBE-4A63-895C-C5F6FEA6721A}" srcOrd="0" destOrd="0" presId="urn:microsoft.com/office/officeart/2008/layout/AlternatingHexagons"/>
    <dgm:cxn modelId="{5374E178-8F6A-48AA-BD4D-9DED64558E8D}" type="presOf" srcId="{8449FA3F-E8AD-4000-B77B-804368D1C4F3}" destId="{948F25DD-7E8C-48A4-A721-4DA3F228B872}" srcOrd="0" destOrd="0" presId="urn:microsoft.com/office/officeart/2008/layout/AlternatingHexagons"/>
    <dgm:cxn modelId="{24B2475B-9D80-47B9-9B03-C1DE10A72B5E}" srcId="{85905756-0E4A-4C93-8287-701FF07D64B3}" destId="{11D80545-924A-417C-BD8C-1BE3EF88B290}" srcOrd="2" destOrd="0" parTransId="{7DEA88D6-2F0F-42E6-8775-BC7DE6CE97C6}" sibTransId="{96068B46-5D21-48F7-A23E-65082E43E931}"/>
    <dgm:cxn modelId="{55711B16-FF33-4D73-98DE-06A0D257A017}" srcId="{85905756-0E4A-4C93-8287-701FF07D64B3}" destId="{8449FA3F-E8AD-4000-B77B-804368D1C4F3}" srcOrd="0" destOrd="0" parTransId="{CEC59F38-7C16-4A93-B385-799F14BDA1D6}" sibTransId="{DD46405D-0E70-4B25-99BC-13724A9212FB}"/>
    <dgm:cxn modelId="{8FEF72A3-90AD-49CB-B4AF-EBCFABA6367A}" type="presOf" srcId="{11D80545-924A-417C-BD8C-1BE3EF88B290}" destId="{79F569F8-11AE-4188-857F-F20C43E5AA31}" srcOrd="0" destOrd="0" presId="urn:microsoft.com/office/officeart/2008/layout/AlternatingHexagons"/>
    <dgm:cxn modelId="{FADBAECB-84B4-4157-9766-4F6CFCFBFE2B}" type="presParOf" srcId="{6C85ED08-9EBE-4A63-895C-C5F6FEA6721A}" destId="{3D516951-2602-4D82-84F3-CB802BA5C9E5}" srcOrd="0" destOrd="0" presId="urn:microsoft.com/office/officeart/2008/layout/AlternatingHexagons"/>
    <dgm:cxn modelId="{5606A168-00B2-4808-88F4-62CAFB358984}" type="presParOf" srcId="{3D516951-2602-4D82-84F3-CB802BA5C9E5}" destId="{948F25DD-7E8C-48A4-A721-4DA3F228B872}" srcOrd="0" destOrd="0" presId="urn:microsoft.com/office/officeart/2008/layout/AlternatingHexagons"/>
    <dgm:cxn modelId="{C32D062C-FDAD-4DE0-BB14-35D979BDC354}" type="presParOf" srcId="{3D516951-2602-4D82-84F3-CB802BA5C9E5}" destId="{C6541F16-17D0-4E6B-A0C2-948B0570280C}" srcOrd="1" destOrd="0" presId="urn:microsoft.com/office/officeart/2008/layout/AlternatingHexagons"/>
    <dgm:cxn modelId="{921F469E-B31C-4915-80F2-08FB469CF811}" type="presParOf" srcId="{3D516951-2602-4D82-84F3-CB802BA5C9E5}" destId="{5FBFF852-8FBB-4382-8489-0D9EDD420567}" srcOrd="2" destOrd="0" presId="urn:microsoft.com/office/officeart/2008/layout/AlternatingHexagons"/>
    <dgm:cxn modelId="{EE10CCA9-4124-44CA-ABE7-D44376D303F2}" type="presParOf" srcId="{3D516951-2602-4D82-84F3-CB802BA5C9E5}" destId="{6512F3A8-10E5-44C0-B5D8-35298B9DE9F7}" srcOrd="3" destOrd="0" presId="urn:microsoft.com/office/officeart/2008/layout/AlternatingHexagons"/>
    <dgm:cxn modelId="{EC8DBB88-E783-44B8-84A8-CED0E36A48B7}" type="presParOf" srcId="{3D516951-2602-4D82-84F3-CB802BA5C9E5}" destId="{02779D44-A955-4D4C-88A8-942AD28D5A12}" srcOrd="4" destOrd="0" presId="urn:microsoft.com/office/officeart/2008/layout/AlternatingHexagons"/>
    <dgm:cxn modelId="{1DB59430-AB69-457D-B16A-8869EFB7754E}" type="presParOf" srcId="{6C85ED08-9EBE-4A63-895C-C5F6FEA6721A}" destId="{5A5336C8-ADDB-42DD-ACC7-7E35B001A481}" srcOrd="1" destOrd="0" presId="urn:microsoft.com/office/officeart/2008/layout/AlternatingHexagons"/>
    <dgm:cxn modelId="{2B3C8EF3-42A7-413F-9BD5-DEBE5E69FCB3}" type="presParOf" srcId="{6C85ED08-9EBE-4A63-895C-C5F6FEA6721A}" destId="{5E421F01-E045-4598-87D3-2344D85DA819}" srcOrd="2" destOrd="0" presId="urn:microsoft.com/office/officeart/2008/layout/AlternatingHexagons"/>
    <dgm:cxn modelId="{2F37B222-E46E-4A99-BBA8-E4E624F340AC}" type="presParOf" srcId="{5E421F01-E045-4598-87D3-2344D85DA819}" destId="{10A829FC-D7C4-40BB-A0F6-D21F239AA87B}" srcOrd="0" destOrd="0" presId="urn:microsoft.com/office/officeart/2008/layout/AlternatingHexagons"/>
    <dgm:cxn modelId="{C9298E01-620F-41BB-9C67-B73D373622B4}" type="presParOf" srcId="{5E421F01-E045-4598-87D3-2344D85DA819}" destId="{51481F03-CA39-4AFA-A0A1-6271304DA8BB}" srcOrd="1" destOrd="0" presId="urn:microsoft.com/office/officeart/2008/layout/AlternatingHexagons"/>
    <dgm:cxn modelId="{381158A7-B6DE-41F7-A953-0CC8DE8745BC}" type="presParOf" srcId="{5E421F01-E045-4598-87D3-2344D85DA819}" destId="{0A9B7558-57DF-4826-9EC2-F673EF9FBA3E}" srcOrd="2" destOrd="0" presId="urn:microsoft.com/office/officeart/2008/layout/AlternatingHexagons"/>
    <dgm:cxn modelId="{C8DB004C-3E10-440D-8A9A-BA85AFA87B84}" type="presParOf" srcId="{5E421F01-E045-4598-87D3-2344D85DA819}" destId="{7DAB90BC-ED42-4AFC-B88C-1D8B67CA3D8E}" srcOrd="3" destOrd="0" presId="urn:microsoft.com/office/officeart/2008/layout/AlternatingHexagons"/>
    <dgm:cxn modelId="{C246FA64-3FA3-4BCF-B829-B8DCD5A7460B}" type="presParOf" srcId="{5E421F01-E045-4598-87D3-2344D85DA819}" destId="{E75098BE-CE3F-4A84-BF47-EFAB78140831}" srcOrd="4" destOrd="0" presId="urn:microsoft.com/office/officeart/2008/layout/AlternatingHexagons"/>
    <dgm:cxn modelId="{93DAAA8B-C8E4-4F6F-AFEC-65CA30E21555}" type="presParOf" srcId="{6C85ED08-9EBE-4A63-895C-C5F6FEA6721A}" destId="{DF9775AA-9D37-40C6-8ADD-A186C14D7FD9}" srcOrd="3" destOrd="0" presId="urn:microsoft.com/office/officeart/2008/layout/AlternatingHexagons"/>
    <dgm:cxn modelId="{C49223FD-7ADA-4DAF-A6A1-70B25E6FFA80}" type="presParOf" srcId="{6C85ED08-9EBE-4A63-895C-C5F6FEA6721A}" destId="{006DEA27-614C-4662-B2B5-071AC57F032D}" srcOrd="4" destOrd="0" presId="urn:microsoft.com/office/officeart/2008/layout/AlternatingHexagons"/>
    <dgm:cxn modelId="{8F8FF4A8-F61D-4EA6-AC6A-EA218532A454}" type="presParOf" srcId="{006DEA27-614C-4662-B2B5-071AC57F032D}" destId="{79F569F8-11AE-4188-857F-F20C43E5AA31}" srcOrd="0" destOrd="0" presId="urn:microsoft.com/office/officeart/2008/layout/AlternatingHexagons"/>
    <dgm:cxn modelId="{86410DC2-7A46-4F4F-8A00-B204FCAFAC2E}" type="presParOf" srcId="{006DEA27-614C-4662-B2B5-071AC57F032D}" destId="{6B3D2722-156E-41BF-A42F-F64BB9A785B8}" srcOrd="1" destOrd="0" presId="urn:microsoft.com/office/officeart/2008/layout/AlternatingHexagons"/>
    <dgm:cxn modelId="{82F959EF-F980-4B9A-BF33-06D40A5089B2}" type="presParOf" srcId="{006DEA27-614C-4662-B2B5-071AC57F032D}" destId="{3FB0BD9C-8810-4332-9DEC-06F3F414E43D}" srcOrd="2" destOrd="0" presId="urn:microsoft.com/office/officeart/2008/layout/AlternatingHexagons"/>
    <dgm:cxn modelId="{D3346BC5-4771-4625-9565-589FF4E8C540}" type="presParOf" srcId="{006DEA27-614C-4662-B2B5-071AC57F032D}" destId="{90D557A4-4FCD-4DAC-BD36-F8C9B175DBC3}" srcOrd="3" destOrd="0" presId="urn:microsoft.com/office/officeart/2008/layout/AlternatingHexagons"/>
    <dgm:cxn modelId="{B5A9D388-E2A9-4D1A-B96F-B6C195647F2C}" type="presParOf" srcId="{006DEA27-614C-4662-B2B5-071AC57F032D}" destId="{FD6E8B4C-2C0D-431C-B051-441C45663027}" srcOrd="4" destOrd="0" presId="urn:microsoft.com/office/officeart/2008/layout/AlternatingHexagon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EEB04B6-DEA0-4F21-8422-144EEC3DD1A0}" type="doc">
      <dgm:prSet loTypeId="urn:microsoft.com/office/officeart/2005/8/layout/StepDownProcess" loCatId="process" qsTypeId="urn:microsoft.com/office/officeart/2005/8/quickstyle/simple1" qsCatId="simple" csTypeId="urn:microsoft.com/office/officeart/2005/8/colors/colorful5" csCatId="colorful" phldr="1"/>
      <dgm:spPr/>
      <dgm:t>
        <a:bodyPr/>
        <a:lstStyle/>
        <a:p>
          <a:endParaRPr lang="en-GB"/>
        </a:p>
      </dgm:t>
    </dgm:pt>
    <dgm:pt modelId="{5CC63FC2-F159-4BC6-9F28-F7707E41834B}">
      <dgm:prSet phldrT="[Text]"/>
      <dgm:spPr/>
      <dgm:t>
        <a:bodyPr/>
        <a:lstStyle/>
        <a:p>
          <a:r>
            <a:rPr lang="en-GB" dirty="0" smtClean="0"/>
            <a:t>How</a:t>
          </a:r>
          <a:endParaRPr lang="en-GB" dirty="0"/>
        </a:p>
      </dgm:t>
    </dgm:pt>
    <dgm:pt modelId="{05C51554-D5F3-4784-8310-958A7160F35C}" type="parTrans" cxnId="{3219C1F2-92A6-4E53-86A5-E1510CECF75F}">
      <dgm:prSet/>
      <dgm:spPr/>
      <dgm:t>
        <a:bodyPr/>
        <a:lstStyle/>
        <a:p>
          <a:endParaRPr lang="en-GB"/>
        </a:p>
      </dgm:t>
    </dgm:pt>
    <dgm:pt modelId="{E5449DB7-25E1-4DDF-982E-5BA6CE9AB3B4}" type="sibTrans" cxnId="{3219C1F2-92A6-4E53-86A5-E1510CECF75F}">
      <dgm:prSet/>
      <dgm:spPr/>
      <dgm:t>
        <a:bodyPr/>
        <a:lstStyle/>
        <a:p>
          <a:endParaRPr lang="en-GB"/>
        </a:p>
      </dgm:t>
    </dgm:pt>
    <dgm:pt modelId="{34E8BD7E-D52C-4824-BC4A-A99B8230A204}">
      <dgm:prSet phldrT="[Text]"/>
      <dgm:spPr/>
      <dgm:t>
        <a:bodyPr/>
        <a:lstStyle/>
        <a:p>
          <a:endParaRPr lang="en-GB" dirty="0"/>
        </a:p>
      </dgm:t>
    </dgm:pt>
    <dgm:pt modelId="{43CB16AE-9E61-4B21-B88C-51B1A425B748}" type="parTrans" cxnId="{A258AF5E-7680-492B-88E7-91CAB586C161}">
      <dgm:prSet/>
      <dgm:spPr/>
      <dgm:t>
        <a:bodyPr/>
        <a:lstStyle/>
        <a:p>
          <a:endParaRPr lang="en-GB"/>
        </a:p>
      </dgm:t>
    </dgm:pt>
    <dgm:pt modelId="{FDF873A5-B3D1-44B0-9443-FCCAAB6F4CEE}" type="sibTrans" cxnId="{A258AF5E-7680-492B-88E7-91CAB586C161}">
      <dgm:prSet/>
      <dgm:spPr/>
      <dgm:t>
        <a:bodyPr/>
        <a:lstStyle/>
        <a:p>
          <a:endParaRPr lang="en-GB"/>
        </a:p>
      </dgm:t>
    </dgm:pt>
    <dgm:pt modelId="{CA887BB0-8CDF-4FA8-94CF-92C9626F0100}">
      <dgm:prSet phldrT="[Text]"/>
      <dgm:spPr/>
      <dgm:t>
        <a:bodyPr/>
        <a:lstStyle/>
        <a:p>
          <a:r>
            <a:rPr lang="en-GB" dirty="0" smtClean="0"/>
            <a:t>I</a:t>
          </a:r>
          <a:endParaRPr lang="en-GB" dirty="0"/>
        </a:p>
      </dgm:t>
    </dgm:pt>
    <dgm:pt modelId="{A5DCDC11-2347-4F56-A7A8-AA47480C3A0C}" type="parTrans" cxnId="{24D41DFF-A0B6-44BE-BF38-4FAE1ADB75C9}">
      <dgm:prSet/>
      <dgm:spPr/>
      <dgm:t>
        <a:bodyPr/>
        <a:lstStyle/>
        <a:p>
          <a:endParaRPr lang="en-GB"/>
        </a:p>
      </dgm:t>
    </dgm:pt>
    <dgm:pt modelId="{A0D04688-CA90-47D4-81A1-3F7B98DD2479}" type="sibTrans" cxnId="{24D41DFF-A0B6-44BE-BF38-4FAE1ADB75C9}">
      <dgm:prSet/>
      <dgm:spPr/>
      <dgm:t>
        <a:bodyPr/>
        <a:lstStyle/>
        <a:p>
          <a:endParaRPr lang="en-GB"/>
        </a:p>
      </dgm:t>
    </dgm:pt>
    <dgm:pt modelId="{710BD89C-E40E-4FA5-A656-4223CFB2C5E6}">
      <dgm:prSet phldrT="[Text]"/>
      <dgm:spPr/>
      <dgm:t>
        <a:bodyPr/>
        <a:lstStyle/>
        <a:p>
          <a:endParaRPr lang="en-GB" dirty="0"/>
        </a:p>
      </dgm:t>
    </dgm:pt>
    <dgm:pt modelId="{6D4F7106-0FE8-4F72-98BD-DCF55843BD90}" type="parTrans" cxnId="{BCE2569A-B0D9-40F9-9878-DF96421E0E88}">
      <dgm:prSet/>
      <dgm:spPr/>
      <dgm:t>
        <a:bodyPr/>
        <a:lstStyle/>
        <a:p>
          <a:endParaRPr lang="en-GB"/>
        </a:p>
      </dgm:t>
    </dgm:pt>
    <dgm:pt modelId="{2C1D524E-47B5-4F20-8AEA-23CD87615520}" type="sibTrans" cxnId="{BCE2569A-B0D9-40F9-9878-DF96421E0E88}">
      <dgm:prSet/>
      <dgm:spPr/>
      <dgm:t>
        <a:bodyPr/>
        <a:lstStyle/>
        <a:p>
          <a:endParaRPr lang="en-GB"/>
        </a:p>
      </dgm:t>
    </dgm:pt>
    <dgm:pt modelId="{24DD00C6-D27A-416C-89F6-0F2E514947AF}">
      <dgm:prSet phldrT="[Text]"/>
      <dgm:spPr/>
      <dgm:t>
        <a:bodyPr/>
        <a:lstStyle/>
        <a:p>
          <a:r>
            <a:rPr lang="en-GB" dirty="0" smtClean="0"/>
            <a:t>Write</a:t>
          </a:r>
          <a:endParaRPr lang="en-GB" dirty="0"/>
        </a:p>
      </dgm:t>
    </dgm:pt>
    <dgm:pt modelId="{3AEFCEAA-D6C5-4A3E-B573-19C9AEB78415}" type="parTrans" cxnId="{87AFF52E-9E60-4B0C-8D78-AEF27044A920}">
      <dgm:prSet/>
      <dgm:spPr/>
      <dgm:t>
        <a:bodyPr/>
        <a:lstStyle/>
        <a:p>
          <a:endParaRPr lang="en-GB"/>
        </a:p>
      </dgm:t>
    </dgm:pt>
    <dgm:pt modelId="{180B80BD-A239-4F92-AB5B-03C9BD94935F}" type="sibTrans" cxnId="{87AFF52E-9E60-4B0C-8D78-AEF27044A920}">
      <dgm:prSet/>
      <dgm:spPr/>
      <dgm:t>
        <a:bodyPr/>
        <a:lstStyle/>
        <a:p>
          <a:endParaRPr lang="en-GB"/>
        </a:p>
      </dgm:t>
    </dgm:pt>
    <dgm:pt modelId="{10417B5A-E722-4100-B307-F350AF0FB774}">
      <dgm:prSet phldrT="[Text]"/>
      <dgm:spPr/>
      <dgm:t>
        <a:bodyPr/>
        <a:lstStyle/>
        <a:p>
          <a:endParaRPr lang="en-GB" dirty="0"/>
        </a:p>
      </dgm:t>
    </dgm:pt>
    <dgm:pt modelId="{71FA62EE-A643-4A38-832F-196423289559}" type="parTrans" cxnId="{E4E5921D-D400-4E69-9560-9D10074F94A6}">
      <dgm:prSet/>
      <dgm:spPr/>
      <dgm:t>
        <a:bodyPr/>
        <a:lstStyle/>
        <a:p>
          <a:endParaRPr lang="en-GB"/>
        </a:p>
      </dgm:t>
    </dgm:pt>
    <dgm:pt modelId="{9A33EF87-56ED-40C1-8ABB-4A0746008874}" type="sibTrans" cxnId="{E4E5921D-D400-4E69-9560-9D10074F94A6}">
      <dgm:prSet/>
      <dgm:spPr/>
      <dgm:t>
        <a:bodyPr/>
        <a:lstStyle/>
        <a:p>
          <a:endParaRPr lang="en-GB"/>
        </a:p>
      </dgm:t>
    </dgm:pt>
    <dgm:pt modelId="{9FA349A4-294D-4242-A308-DEBFB6B3896F}" type="pres">
      <dgm:prSet presAssocID="{BEEB04B6-DEA0-4F21-8422-144EEC3DD1A0}" presName="rootnode" presStyleCnt="0">
        <dgm:presLayoutVars>
          <dgm:chMax/>
          <dgm:chPref/>
          <dgm:dir/>
          <dgm:animLvl val="lvl"/>
        </dgm:presLayoutVars>
      </dgm:prSet>
      <dgm:spPr/>
    </dgm:pt>
    <dgm:pt modelId="{FAB8760B-2B2E-41E2-8C4A-8A89864E83D4}" type="pres">
      <dgm:prSet presAssocID="{5CC63FC2-F159-4BC6-9F28-F7707E41834B}" presName="composite" presStyleCnt="0"/>
      <dgm:spPr/>
    </dgm:pt>
    <dgm:pt modelId="{DA9CB49C-5829-44FF-A330-B1200976AD7B}" type="pres">
      <dgm:prSet presAssocID="{5CC63FC2-F159-4BC6-9F28-F7707E41834B}" presName="bentUpArrow1" presStyleLbl="alignImgPlace1" presStyleIdx="0" presStyleCnt="2"/>
      <dgm:spPr/>
    </dgm:pt>
    <dgm:pt modelId="{318BC7DC-24AC-44D5-A694-6DF7EC6D8AE8}" type="pres">
      <dgm:prSet presAssocID="{5CC63FC2-F159-4BC6-9F28-F7707E41834B}" presName="ParentText" presStyleLbl="node1" presStyleIdx="0" presStyleCnt="3">
        <dgm:presLayoutVars>
          <dgm:chMax val="1"/>
          <dgm:chPref val="1"/>
          <dgm:bulletEnabled val="1"/>
        </dgm:presLayoutVars>
      </dgm:prSet>
      <dgm:spPr/>
    </dgm:pt>
    <dgm:pt modelId="{19B950CB-6A24-4A74-A41A-191C4C01BEBD}" type="pres">
      <dgm:prSet presAssocID="{5CC63FC2-F159-4BC6-9F28-F7707E41834B}" presName="ChildText" presStyleLbl="revTx" presStyleIdx="0" presStyleCnt="3">
        <dgm:presLayoutVars>
          <dgm:chMax val="0"/>
          <dgm:chPref val="0"/>
          <dgm:bulletEnabled val="1"/>
        </dgm:presLayoutVars>
      </dgm:prSet>
      <dgm:spPr/>
      <dgm:t>
        <a:bodyPr/>
        <a:lstStyle/>
        <a:p>
          <a:endParaRPr lang="en-GB"/>
        </a:p>
      </dgm:t>
    </dgm:pt>
    <dgm:pt modelId="{8CDF269C-DD48-4738-9D9F-2D8B7CD87CBF}" type="pres">
      <dgm:prSet presAssocID="{E5449DB7-25E1-4DDF-982E-5BA6CE9AB3B4}" presName="sibTrans" presStyleCnt="0"/>
      <dgm:spPr/>
    </dgm:pt>
    <dgm:pt modelId="{767A3652-D252-4802-852E-43477C668841}" type="pres">
      <dgm:prSet presAssocID="{CA887BB0-8CDF-4FA8-94CF-92C9626F0100}" presName="composite" presStyleCnt="0"/>
      <dgm:spPr/>
    </dgm:pt>
    <dgm:pt modelId="{A37DF0FB-C6E2-4380-ADB6-C0AF21AA86DF}" type="pres">
      <dgm:prSet presAssocID="{CA887BB0-8CDF-4FA8-94CF-92C9626F0100}" presName="bentUpArrow1" presStyleLbl="alignImgPlace1" presStyleIdx="1" presStyleCnt="2"/>
      <dgm:spPr/>
    </dgm:pt>
    <dgm:pt modelId="{3A867F94-ED38-4B08-8016-B977DD81368F}" type="pres">
      <dgm:prSet presAssocID="{CA887BB0-8CDF-4FA8-94CF-92C9626F0100}" presName="ParentText" presStyleLbl="node1" presStyleIdx="1" presStyleCnt="3">
        <dgm:presLayoutVars>
          <dgm:chMax val="1"/>
          <dgm:chPref val="1"/>
          <dgm:bulletEnabled val="1"/>
        </dgm:presLayoutVars>
      </dgm:prSet>
      <dgm:spPr/>
    </dgm:pt>
    <dgm:pt modelId="{6B6E5B12-765A-4F31-BFCA-12290616ABB3}" type="pres">
      <dgm:prSet presAssocID="{CA887BB0-8CDF-4FA8-94CF-92C9626F0100}" presName="ChildText" presStyleLbl="revTx" presStyleIdx="1" presStyleCnt="3">
        <dgm:presLayoutVars>
          <dgm:chMax val="0"/>
          <dgm:chPref val="0"/>
          <dgm:bulletEnabled val="1"/>
        </dgm:presLayoutVars>
      </dgm:prSet>
      <dgm:spPr/>
      <dgm:t>
        <a:bodyPr/>
        <a:lstStyle/>
        <a:p>
          <a:endParaRPr lang="en-GB"/>
        </a:p>
      </dgm:t>
    </dgm:pt>
    <dgm:pt modelId="{7F598652-D61C-4EDF-81F3-813277EF223C}" type="pres">
      <dgm:prSet presAssocID="{A0D04688-CA90-47D4-81A1-3F7B98DD2479}" presName="sibTrans" presStyleCnt="0"/>
      <dgm:spPr/>
    </dgm:pt>
    <dgm:pt modelId="{77722AD8-88FE-4B7F-A3C9-7A26A1DBE15C}" type="pres">
      <dgm:prSet presAssocID="{24DD00C6-D27A-416C-89F6-0F2E514947AF}" presName="composite" presStyleCnt="0"/>
      <dgm:spPr/>
    </dgm:pt>
    <dgm:pt modelId="{05E95CB8-30BA-4294-84CB-D6B3E7FAD96D}" type="pres">
      <dgm:prSet presAssocID="{24DD00C6-D27A-416C-89F6-0F2E514947AF}" presName="ParentText" presStyleLbl="node1" presStyleIdx="2" presStyleCnt="3">
        <dgm:presLayoutVars>
          <dgm:chMax val="1"/>
          <dgm:chPref val="1"/>
          <dgm:bulletEnabled val="1"/>
        </dgm:presLayoutVars>
      </dgm:prSet>
      <dgm:spPr/>
    </dgm:pt>
    <dgm:pt modelId="{4E05859C-1059-4CA7-AD2B-F713C6FD48CE}" type="pres">
      <dgm:prSet presAssocID="{24DD00C6-D27A-416C-89F6-0F2E514947AF}" presName="FinalChildText" presStyleLbl="revTx" presStyleIdx="2" presStyleCnt="3">
        <dgm:presLayoutVars>
          <dgm:chMax val="0"/>
          <dgm:chPref val="0"/>
          <dgm:bulletEnabled val="1"/>
        </dgm:presLayoutVars>
      </dgm:prSet>
      <dgm:spPr/>
      <dgm:t>
        <a:bodyPr/>
        <a:lstStyle/>
        <a:p>
          <a:endParaRPr lang="en-GB"/>
        </a:p>
      </dgm:t>
    </dgm:pt>
  </dgm:ptLst>
  <dgm:cxnLst>
    <dgm:cxn modelId="{A258AF5E-7680-492B-88E7-91CAB586C161}" srcId="{5CC63FC2-F159-4BC6-9F28-F7707E41834B}" destId="{34E8BD7E-D52C-4824-BC4A-A99B8230A204}" srcOrd="0" destOrd="0" parTransId="{43CB16AE-9E61-4B21-B88C-51B1A425B748}" sibTransId="{FDF873A5-B3D1-44B0-9443-FCCAAB6F4CEE}"/>
    <dgm:cxn modelId="{9FCAC457-F60E-44A4-BEBA-958BDD818FFE}" type="presOf" srcId="{710BD89C-E40E-4FA5-A656-4223CFB2C5E6}" destId="{6B6E5B12-765A-4F31-BFCA-12290616ABB3}" srcOrd="0" destOrd="0" presId="urn:microsoft.com/office/officeart/2005/8/layout/StepDownProcess"/>
    <dgm:cxn modelId="{CC2CAD88-D718-4FB2-8121-1666F40B327E}" type="presOf" srcId="{5CC63FC2-F159-4BC6-9F28-F7707E41834B}" destId="{318BC7DC-24AC-44D5-A694-6DF7EC6D8AE8}" srcOrd="0" destOrd="0" presId="urn:microsoft.com/office/officeart/2005/8/layout/StepDownProcess"/>
    <dgm:cxn modelId="{C4C1B917-0B04-43F7-ACB5-E5B1CBA94447}" type="presOf" srcId="{10417B5A-E722-4100-B307-F350AF0FB774}" destId="{4E05859C-1059-4CA7-AD2B-F713C6FD48CE}" srcOrd="0" destOrd="0" presId="urn:microsoft.com/office/officeart/2005/8/layout/StepDownProcess"/>
    <dgm:cxn modelId="{24D41DFF-A0B6-44BE-BF38-4FAE1ADB75C9}" srcId="{BEEB04B6-DEA0-4F21-8422-144EEC3DD1A0}" destId="{CA887BB0-8CDF-4FA8-94CF-92C9626F0100}" srcOrd="1" destOrd="0" parTransId="{A5DCDC11-2347-4F56-A7A8-AA47480C3A0C}" sibTransId="{A0D04688-CA90-47D4-81A1-3F7B98DD2479}"/>
    <dgm:cxn modelId="{BCE2569A-B0D9-40F9-9878-DF96421E0E88}" srcId="{CA887BB0-8CDF-4FA8-94CF-92C9626F0100}" destId="{710BD89C-E40E-4FA5-A656-4223CFB2C5E6}" srcOrd="0" destOrd="0" parTransId="{6D4F7106-0FE8-4F72-98BD-DCF55843BD90}" sibTransId="{2C1D524E-47B5-4F20-8AEA-23CD87615520}"/>
    <dgm:cxn modelId="{B0A5FF7D-4B43-4333-AB89-DC04F85E94FE}" type="presOf" srcId="{BEEB04B6-DEA0-4F21-8422-144EEC3DD1A0}" destId="{9FA349A4-294D-4242-A308-DEBFB6B3896F}" srcOrd="0" destOrd="0" presId="urn:microsoft.com/office/officeart/2005/8/layout/StepDownProcess"/>
    <dgm:cxn modelId="{3219C1F2-92A6-4E53-86A5-E1510CECF75F}" srcId="{BEEB04B6-DEA0-4F21-8422-144EEC3DD1A0}" destId="{5CC63FC2-F159-4BC6-9F28-F7707E41834B}" srcOrd="0" destOrd="0" parTransId="{05C51554-D5F3-4784-8310-958A7160F35C}" sibTransId="{E5449DB7-25E1-4DDF-982E-5BA6CE9AB3B4}"/>
    <dgm:cxn modelId="{747E6764-0F22-4FFB-97F6-36F19CCF77DA}" type="presOf" srcId="{34E8BD7E-D52C-4824-BC4A-A99B8230A204}" destId="{19B950CB-6A24-4A74-A41A-191C4C01BEBD}" srcOrd="0" destOrd="0" presId="urn:microsoft.com/office/officeart/2005/8/layout/StepDownProcess"/>
    <dgm:cxn modelId="{B496C613-D7AD-4540-908A-3B47DF1EAF4E}" type="presOf" srcId="{24DD00C6-D27A-416C-89F6-0F2E514947AF}" destId="{05E95CB8-30BA-4294-84CB-D6B3E7FAD96D}" srcOrd="0" destOrd="0" presId="urn:microsoft.com/office/officeart/2005/8/layout/StepDownProcess"/>
    <dgm:cxn modelId="{E4E5921D-D400-4E69-9560-9D10074F94A6}" srcId="{24DD00C6-D27A-416C-89F6-0F2E514947AF}" destId="{10417B5A-E722-4100-B307-F350AF0FB774}" srcOrd="0" destOrd="0" parTransId="{71FA62EE-A643-4A38-832F-196423289559}" sibTransId="{9A33EF87-56ED-40C1-8ABB-4A0746008874}"/>
    <dgm:cxn modelId="{87AFF52E-9E60-4B0C-8D78-AEF27044A920}" srcId="{BEEB04B6-DEA0-4F21-8422-144EEC3DD1A0}" destId="{24DD00C6-D27A-416C-89F6-0F2E514947AF}" srcOrd="2" destOrd="0" parTransId="{3AEFCEAA-D6C5-4A3E-B573-19C9AEB78415}" sibTransId="{180B80BD-A239-4F92-AB5B-03C9BD94935F}"/>
    <dgm:cxn modelId="{459A14E7-5464-4C0B-8BDF-833ED6AACEE1}" type="presOf" srcId="{CA887BB0-8CDF-4FA8-94CF-92C9626F0100}" destId="{3A867F94-ED38-4B08-8016-B977DD81368F}" srcOrd="0" destOrd="0" presId="urn:microsoft.com/office/officeart/2005/8/layout/StepDownProcess"/>
    <dgm:cxn modelId="{3385569C-40FB-4EB8-B6F2-CCC4498BEBFF}" type="presParOf" srcId="{9FA349A4-294D-4242-A308-DEBFB6B3896F}" destId="{FAB8760B-2B2E-41E2-8C4A-8A89864E83D4}" srcOrd="0" destOrd="0" presId="urn:microsoft.com/office/officeart/2005/8/layout/StepDownProcess"/>
    <dgm:cxn modelId="{C1B1070C-0ABD-44D6-8148-18A2E02FC651}" type="presParOf" srcId="{FAB8760B-2B2E-41E2-8C4A-8A89864E83D4}" destId="{DA9CB49C-5829-44FF-A330-B1200976AD7B}" srcOrd="0" destOrd="0" presId="urn:microsoft.com/office/officeart/2005/8/layout/StepDownProcess"/>
    <dgm:cxn modelId="{11716DD3-475A-4742-B673-96FE5C7EC36B}" type="presParOf" srcId="{FAB8760B-2B2E-41E2-8C4A-8A89864E83D4}" destId="{318BC7DC-24AC-44D5-A694-6DF7EC6D8AE8}" srcOrd="1" destOrd="0" presId="urn:microsoft.com/office/officeart/2005/8/layout/StepDownProcess"/>
    <dgm:cxn modelId="{B4380AB4-8190-4E12-B2FA-9C70124098C2}" type="presParOf" srcId="{FAB8760B-2B2E-41E2-8C4A-8A89864E83D4}" destId="{19B950CB-6A24-4A74-A41A-191C4C01BEBD}" srcOrd="2" destOrd="0" presId="urn:microsoft.com/office/officeart/2005/8/layout/StepDownProcess"/>
    <dgm:cxn modelId="{885CC6CA-65A1-47AE-8243-1DC569FC6804}" type="presParOf" srcId="{9FA349A4-294D-4242-A308-DEBFB6B3896F}" destId="{8CDF269C-DD48-4738-9D9F-2D8B7CD87CBF}" srcOrd="1" destOrd="0" presId="urn:microsoft.com/office/officeart/2005/8/layout/StepDownProcess"/>
    <dgm:cxn modelId="{554A47EC-2004-4203-82FE-48320CF1168D}" type="presParOf" srcId="{9FA349A4-294D-4242-A308-DEBFB6B3896F}" destId="{767A3652-D252-4802-852E-43477C668841}" srcOrd="2" destOrd="0" presId="urn:microsoft.com/office/officeart/2005/8/layout/StepDownProcess"/>
    <dgm:cxn modelId="{23F80D88-1F21-4DAE-AE04-23C060626CF8}" type="presParOf" srcId="{767A3652-D252-4802-852E-43477C668841}" destId="{A37DF0FB-C6E2-4380-ADB6-C0AF21AA86DF}" srcOrd="0" destOrd="0" presId="urn:microsoft.com/office/officeart/2005/8/layout/StepDownProcess"/>
    <dgm:cxn modelId="{C5BB6521-3AA2-42D7-A9A2-E7267B276D53}" type="presParOf" srcId="{767A3652-D252-4802-852E-43477C668841}" destId="{3A867F94-ED38-4B08-8016-B977DD81368F}" srcOrd="1" destOrd="0" presId="urn:microsoft.com/office/officeart/2005/8/layout/StepDownProcess"/>
    <dgm:cxn modelId="{DF3BF018-84EE-4ADD-BA5B-7B982595ECCC}" type="presParOf" srcId="{767A3652-D252-4802-852E-43477C668841}" destId="{6B6E5B12-765A-4F31-BFCA-12290616ABB3}" srcOrd="2" destOrd="0" presId="urn:microsoft.com/office/officeart/2005/8/layout/StepDownProcess"/>
    <dgm:cxn modelId="{01DFFBF3-FAAD-480A-93F1-96928D6D2F8F}" type="presParOf" srcId="{9FA349A4-294D-4242-A308-DEBFB6B3896F}" destId="{7F598652-D61C-4EDF-81F3-813277EF223C}" srcOrd="3" destOrd="0" presId="urn:microsoft.com/office/officeart/2005/8/layout/StepDownProcess"/>
    <dgm:cxn modelId="{6CF7A2E9-14FF-4473-A7AE-6AEA67F6B341}" type="presParOf" srcId="{9FA349A4-294D-4242-A308-DEBFB6B3896F}" destId="{77722AD8-88FE-4B7F-A3C9-7A26A1DBE15C}" srcOrd="4" destOrd="0" presId="urn:microsoft.com/office/officeart/2005/8/layout/StepDownProcess"/>
    <dgm:cxn modelId="{72FC0E62-BE87-452B-8EB4-E8890B5D7186}" type="presParOf" srcId="{77722AD8-88FE-4B7F-A3C9-7A26A1DBE15C}" destId="{05E95CB8-30BA-4294-84CB-D6B3E7FAD96D}" srcOrd="0" destOrd="0" presId="urn:microsoft.com/office/officeart/2005/8/layout/StepDownProcess"/>
    <dgm:cxn modelId="{26A6DF5B-4D8E-4217-A417-B3DE650076C0}" type="presParOf" srcId="{77722AD8-88FE-4B7F-A3C9-7A26A1DBE15C}" destId="{4E05859C-1059-4CA7-AD2B-F713C6FD48CE}" srcOrd="1" destOrd="0" presId="urn:microsoft.com/office/officeart/2005/8/layout/StepDownProcess"/>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316FE-48A3-46F0-A6B9-2FBEF3939DA2}">
      <dsp:nvSpPr>
        <dsp:cNvPr id="0" name=""/>
        <dsp:cNvSpPr/>
      </dsp:nvSpPr>
      <dsp:spPr>
        <a:xfrm>
          <a:off x="4456141" y="2667476"/>
          <a:ext cx="3260249" cy="3260249"/>
        </a:xfrm>
        <a:prstGeom prst="gear9">
          <a:avLst/>
        </a:prstGeom>
        <a:solidFill>
          <a:srgbClr val="7030A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5111596" y="3431174"/>
        <a:ext cx="1949339" cy="1675835"/>
      </dsp:txXfrm>
    </dsp:sp>
    <dsp:sp modelId="{90E012EC-927A-4813-9650-E38F68ACB5AD}">
      <dsp:nvSpPr>
        <dsp:cNvPr id="0" name=""/>
        <dsp:cNvSpPr/>
      </dsp:nvSpPr>
      <dsp:spPr>
        <a:xfrm>
          <a:off x="2559269" y="1896872"/>
          <a:ext cx="2371090" cy="2371090"/>
        </a:xfrm>
        <a:prstGeom prst="gear6">
          <a:avLst/>
        </a:prstGeom>
        <a:solidFill>
          <a:srgbClr val="00B05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3156198" y="2497409"/>
        <a:ext cx="1177232" cy="1170016"/>
      </dsp:txXfrm>
    </dsp:sp>
    <dsp:sp modelId="{9343DF16-B0CC-484A-B8CF-7CF93D453901}">
      <dsp:nvSpPr>
        <dsp:cNvPr id="0" name=""/>
        <dsp:cNvSpPr/>
      </dsp:nvSpPr>
      <dsp:spPr>
        <a:xfrm rot="20700000">
          <a:off x="3887321" y="261061"/>
          <a:ext cx="2323184" cy="2323184"/>
        </a:xfrm>
        <a:prstGeom prst="gear6">
          <a:avLst/>
        </a:prstGeom>
        <a:solidFill>
          <a:srgbClr val="FFFF0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endParaRPr lang="en-GB" sz="6500" kern="1200" dirty="0"/>
        </a:p>
      </dsp:txBody>
      <dsp:txXfrm rot="-20700000">
        <a:off x="4396864" y="770604"/>
        <a:ext cx="1304099" cy="1304099"/>
      </dsp:txXfrm>
    </dsp:sp>
    <dsp:sp modelId="{7A2AD1E1-53FA-4F88-97C6-69B111C6F13E}">
      <dsp:nvSpPr>
        <dsp:cNvPr id="0" name=""/>
        <dsp:cNvSpPr/>
      </dsp:nvSpPr>
      <dsp:spPr>
        <a:xfrm>
          <a:off x="4224926" y="2164354"/>
          <a:ext cx="4173119" cy="4173119"/>
        </a:xfrm>
        <a:prstGeom prst="circularArrow">
          <a:avLst>
            <a:gd name="adj1" fmla="val 4687"/>
            <a:gd name="adj2" fmla="val 299029"/>
            <a:gd name="adj3" fmla="val 2546342"/>
            <a:gd name="adj4" fmla="val 15797738"/>
            <a:gd name="adj5" fmla="val 5469"/>
          </a:avLst>
        </a:prstGeom>
        <a:solidFill>
          <a:schemeClr val="accent5">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72987DD9-8AC8-4EFB-B33B-1F6CB4C43E0A}">
      <dsp:nvSpPr>
        <dsp:cNvPr id="0" name=""/>
        <dsp:cNvSpPr/>
      </dsp:nvSpPr>
      <dsp:spPr>
        <a:xfrm>
          <a:off x="2139353" y="1364800"/>
          <a:ext cx="3032031" cy="3032031"/>
        </a:xfrm>
        <a:prstGeom prst="leftCircularArrow">
          <a:avLst>
            <a:gd name="adj1" fmla="val 6452"/>
            <a:gd name="adj2" fmla="val 429999"/>
            <a:gd name="adj3" fmla="val 10489124"/>
            <a:gd name="adj4" fmla="val 14837806"/>
            <a:gd name="adj5" fmla="val 7527"/>
          </a:avLst>
        </a:prstGeom>
        <a:solidFill>
          <a:schemeClr val="accent5">
            <a:hueOff val="-4966938"/>
            <a:satOff val="19906"/>
            <a:lumOff val="4314"/>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A7810633-AFFE-4B28-8686-56F61CDB7A70}">
      <dsp:nvSpPr>
        <dsp:cNvPr id="0" name=""/>
        <dsp:cNvSpPr/>
      </dsp:nvSpPr>
      <dsp:spPr>
        <a:xfrm>
          <a:off x="3349945" y="-255241"/>
          <a:ext cx="3269140" cy="3269140"/>
        </a:xfrm>
        <a:prstGeom prst="circularArrow">
          <a:avLst>
            <a:gd name="adj1" fmla="val 5984"/>
            <a:gd name="adj2" fmla="val 394124"/>
            <a:gd name="adj3" fmla="val 13313824"/>
            <a:gd name="adj4" fmla="val 10508221"/>
            <a:gd name="adj5" fmla="val 6981"/>
          </a:avLst>
        </a:prstGeom>
        <a:solidFill>
          <a:schemeClr val="accent5">
            <a:hueOff val="-9933876"/>
            <a:satOff val="39811"/>
            <a:lumOff val="8628"/>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6B4239-0D5A-411E-9690-59BB3A523C6E}">
      <dsp:nvSpPr>
        <dsp:cNvPr id="0" name=""/>
        <dsp:cNvSpPr/>
      </dsp:nvSpPr>
      <dsp:spPr>
        <a:xfrm rot="16200000">
          <a:off x="-1483078" y="2058028"/>
          <a:ext cx="3169919" cy="162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43474" bIns="0" numCol="1" spcCol="1270" anchor="t" anchorCtr="0">
          <a:noAutofit/>
        </a:bodyPr>
        <a:lstStyle/>
        <a:p>
          <a:pPr lvl="0" algn="r" defTabSz="488950">
            <a:lnSpc>
              <a:spcPct val="90000"/>
            </a:lnSpc>
            <a:spcBef>
              <a:spcPct val="0"/>
            </a:spcBef>
            <a:spcAft>
              <a:spcPct val="35000"/>
            </a:spcAft>
          </a:pPr>
          <a:endParaRPr lang="en-GB" sz="1100" kern="1200" dirty="0"/>
        </a:p>
      </dsp:txBody>
      <dsp:txXfrm>
        <a:off x="-1483078" y="2058028"/>
        <a:ext cx="3169919" cy="162679"/>
      </dsp:txXfrm>
    </dsp:sp>
    <dsp:sp modelId="{E71EEA30-3A3F-430D-8FA2-E73370CECB13}">
      <dsp:nvSpPr>
        <dsp:cNvPr id="0" name=""/>
        <dsp:cNvSpPr/>
      </dsp:nvSpPr>
      <dsp:spPr>
        <a:xfrm>
          <a:off x="183221" y="554408"/>
          <a:ext cx="810317" cy="3169919"/>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14347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dirty="0" smtClean="0"/>
            <a:t>The Elements of Style</a:t>
          </a:r>
          <a:endParaRPr lang="en-GB" sz="1200" kern="1200" dirty="0"/>
        </a:p>
      </dsp:txBody>
      <dsp:txXfrm>
        <a:off x="183221" y="554408"/>
        <a:ext cx="810317" cy="3169919"/>
      </dsp:txXfrm>
    </dsp:sp>
    <dsp:sp modelId="{DCDD5D67-50C8-4FD1-8813-CC68870E01DC}">
      <dsp:nvSpPr>
        <dsp:cNvPr id="0" name=""/>
        <dsp:cNvSpPr/>
      </dsp:nvSpPr>
      <dsp:spPr>
        <a:xfrm>
          <a:off x="20542" y="339671"/>
          <a:ext cx="325359" cy="325359"/>
        </a:xfrm>
        <a:prstGeom prst="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7AD543-041E-49B0-9FDF-577E160DB175}">
      <dsp:nvSpPr>
        <dsp:cNvPr id="0" name=""/>
        <dsp:cNvSpPr/>
      </dsp:nvSpPr>
      <dsp:spPr>
        <a:xfrm rot="16200000">
          <a:off x="-310270" y="2058028"/>
          <a:ext cx="3169919" cy="162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43474" bIns="0" numCol="1" spcCol="1270" anchor="t" anchorCtr="0">
          <a:noAutofit/>
        </a:bodyPr>
        <a:lstStyle/>
        <a:p>
          <a:pPr lvl="0" algn="r" defTabSz="488950">
            <a:lnSpc>
              <a:spcPct val="90000"/>
            </a:lnSpc>
            <a:spcBef>
              <a:spcPct val="0"/>
            </a:spcBef>
            <a:spcAft>
              <a:spcPct val="35000"/>
            </a:spcAft>
          </a:pPr>
          <a:endParaRPr lang="en-GB" sz="1100" kern="1200" dirty="0"/>
        </a:p>
      </dsp:txBody>
      <dsp:txXfrm>
        <a:off x="-310270" y="2058028"/>
        <a:ext cx="3169919" cy="162679"/>
      </dsp:txXfrm>
    </dsp:sp>
    <dsp:sp modelId="{7265AE42-11FC-4391-A061-C0E60C1BBBAE}">
      <dsp:nvSpPr>
        <dsp:cNvPr id="0" name=""/>
        <dsp:cNvSpPr/>
      </dsp:nvSpPr>
      <dsp:spPr>
        <a:xfrm>
          <a:off x="1356029" y="554408"/>
          <a:ext cx="810317" cy="3169919"/>
        </a:xfrm>
        <a:prstGeom prst="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14347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dirty="0" smtClean="0"/>
            <a:t>Fowler’s Modern English Usage</a:t>
          </a:r>
          <a:endParaRPr lang="en-GB" sz="1200" kern="1200" dirty="0"/>
        </a:p>
      </dsp:txBody>
      <dsp:txXfrm>
        <a:off x="1356029" y="554408"/>
        <a:ext cx="810317" cy="3169919"/>
      </dsp:txXfrm>
    </dsp:sp>
    <dsp:sp modelId="{A56F59C4-8B93-473A-85A7-E52510CC5019}">
      <dsp:nvSpPr>
        <dsp:cNvPr id="0" name=""/>
        <dsp:cNvSpPr/>
      </dsp:nvSpPr>
      <dsp:spPr>
        <a:xfrm>
          <a:off x="1193349" y="339671"/>
          <a:ext cx="325359" cy="325359"/>
        </a:xfrm>
        <a:prstGeom prst="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782627-5750-414C-ADD0-62025DC44A1F}">
      <dsp:nvSpPr>
        <dsp:cNvPr id="0" name=""/>
        <dsp:cNvSpPr/>
      </dsp:nvSpPr>
      <dsp:spPr>
        <a:xfrm rot="16200000">
          <a:off x="862536" y="2058028"/>
          <a:ext cx="3169919" cy="162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43474" bIns="0" numCol="1" spcCol="1270" anchor="t" anchorCtr="0">
          <a:noAutofit/>
        </a:bodyPr>
        <a:lstStyle/>
        <a:p>
          <a:pPr lvl="0" algn="r" defTabSz="488950">
            <a:lnSpc>
              <a:spcPct val="90000"/>
            </a:lnSpc>
            <a:spcBef>
              <a:spcPct val="0"/>
            </a:spcBef>
            <a:spcAft>
              <a:spcPct val="35000"/>
            </a:spcAft>
          </a:pPr>
          <a:endParaRPr lang="en-GB" sz="1100" kern="1200" dirty="0"/>
        </a:p>
      </dsp:txBody>
      <dsp:txXfrm>
        <a:off x="862536" y="2058028"/>
        <a:ext cx="3169919" cy="162679"/>
      </dsp:txXfrm>
    </dsp:sp>
    <dsp:sp modelId="{EAE808FA-F9AB-407F-8652-CAE3D6AE2CFE}">
      <dsp:nvSpPr>
        <dsp:cNvPr id="0" name=""/>
        <dsp:cNvSpPr/>
      </dsp:nvSpPr>
      <dsp:spPr>
        <a:xfrm>
          <a:off x="2528836" y="554408"/>
          <a:ext cx="810317" cy="3169919"/>
        </a:xfrm>
        <a:prstGeom prst="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14347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dirty="0" smtClean="0"/>
            <a:t>The Penguin Guide to </a:t>
          </a:r>
          <a:r>
            <a:rPr lang="en-GB" sz="1200" kern="1200" dirty="0" err="1" smtClean="0"/>
            <a:t>Punctua-tion</a:t>
          </a:r>
          <a:endParaRPr lang="en-GB" sz="1200" kern="1200" dirty="0"/>
        </a:p>
      </dsp:txBody>
      <dsp:txXfrm>
        <a:off x="2528836" y="554408"/>
        <a:ext cx="810317" cy="3169919"/>
      </dsp:txXfrm>
    </dsp:sp>
    <dsp:sp modelId="{235CC3B9-8B04-48B4-BA68-0C779226DBF9}">
      <dsp:nvSpPr>
        <dsp:cNvPr id="0" name=""/>
        <dsp:cNvSpPr/>
      </dsp:nvSpPr>
      <dsp:spPr>
        <a:xfrm>
          <a:off x="2366156" y="339671"/>
          <a:ext cx="325359" cy="325359"/>
        </a:xfrm>
        <a:prstGeom prst="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3C9BA-15ED-4E3E-88C5-CBACA865D31F}">
      <dsp:nvSpPr>
        <dsp:cNvPr id="0" name=""/>
        <dsp:cNvSpPr/>
      </dsp:nvSpPr>
      <dsp:spPr>
        <a:xfrm>
          <a:off x="1670585" y="496"/>
          <a:ext cx="2505878" cy="1934765"/>
        </a:xfrm>
        <a:prstGeom prst="rightArrow">
          <a:avLst>
            <a:gd name="adj1" fmla="val 75000"/>
            <a:gd name="adj2" fmla="val 50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t" anchorCtr="0">
          <a:noAutofit/>
        </a:bodyPr>
        <a:lstStyle/>
        <a:p>
          <a:pPr marL="285750" lvl="1" indent="-285750" algn="l" defTabSz="2044700">
            <a:lnSpc>
              <a:spcPct val="90000"/>
            </a:lnSpc>
            <a:spcBef>
              <a:spcPct val="0"/>
            </a:spcBef>
            <a:spcAft>
              <a:spcPct val="15000"/>
            </a:spcAft>
            <a:buChar char="••"/>
          </a:pPr>
          <a:endParaRPr lang="en-GB" sz="4600" kern="1200" dirty="0"/>
        </a:p>
        <a:p>
          <a:pPr marL="285750" lvl="1" indent="-285750" algn="l" defTabSz="2044700">
            <a:lnSpc>
              <a:spcPct val="90000"/>
            </a:lnSpc>
            <a:spcBef>
              <a:spcPct val="0"/>
            </a:spcBef>
            <a:spcAft>
              <a:spcPct val="15000"/>
            </a:spcAft>
            <a:buChar char="••"/>
          </a:pPr>
          <a:endParaRPr lang="en-GB" sz="4600" kern="1200" dirty="0"/>
        </a:p>
      </dsp:txBody>
      <dsp:txXfrm>
        <a:off x="1670585" y="242342"/>
        <a:ext cx="1780341" cy="1451073"/>
      </dsp:txXfrm>
    </dsp:sp>
    <dsp:sp modelId="{508B87DE-7806-4CFC-B43B-4F69C013AACF}">
      <dsp:nvSpPr>
        <dsp:cNvPr id="0" name=""/>
        <dsp:cNvSpPr/>
      </dsp:nvSpPr>
      <dsp:spPr>
        <a:xfrm>
          <a:off x="0" y="496"/>
          <a:ext cx="1670585" cy="193476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en-GB" sz="2700" kern="1200" dirty="0" smtClean="0"/>
            <a:t>Purpose</a:t>
          </a:r>
          <a:endParaRPr lang="en-GB" sz="2700" kern="1200" dirty="0"/>
        </a:p>
      </dsp:txBody>
      <dsp:txXfrm>
        <a:off x="81551" y="82047"/>
        <a:ext cx="1507483" cy="1771663"/>
      </dsp:txXfrm>
    </dsp:sp>
    <dsp:sp modelId="{51BDBC7F-2CC7-4E18-A69A-C294FBD3E089}">
      <dsp:nvSpPr>
        <dsp:cNvPr id="0" name=""/>
        <dsp:cNvSpPr/>
      </dsp:nvSpPr>
      <dsp:spPr>
        <a:xfrm>
          <a:off x="1670585" y="2128738"/>
          <a:ext cx="2505878" cy="1934765"/>
        </a:xfrm>
        <a:prstGeom prst="rightArrow">
          <a:avLst>
            <a:gd name="adj1" fmla="val 75000"/>
            <a:gd name="adj2" fmla="val 50000"/>
          </a:avLst>
        </a:prstGeom>
        <a:solidFill>
          <a:schemeClr val="accent3">
            <a:tint val="40000"/>
            <a:alpha val="90000"/>
            <a:hueOff val="10716854"/>
            <a:satOff val="-13793"/>
            <a:lumOff val="-1075"/>
            <a:alphaOff val="0"/>
          </a:schemeClr>
        </a:solidFill>
        <a:ln w="25400" cap="flat" cmpd="sng" algn="ctr">
          <a:solidFill>
            <a:schemeClr val="accent3">
              <a:tint val="40000"/>
              <a:alpha val="90000"/>
              <a:hueOff val="10716854"/>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t" anchorCtr="0">
          <a:noAutofit/>
        </a:bodyPr>
        <a:lstStyle/>
        <a:p>
          <a:pPr marL="285750" lvl="1" indent="-285750" algn="l" defTabSz="2044700">
            <a:lnSpc>
              <a:spcPct val="90000"/>
            </a:lnSpc>
            <a:spcBef>
              <a:spcPct val="0"/>
            </a:spcBef>
            <a:spcAft>
              <a:spcPct val="15000"/>
            </a:spcAft>
            <a:buChar char="••"/>
          </a:pPr>
          <a:endParaRPr lang="en-GB" sz="4600" kern="1200" dirty="0"/>
        </a:p>
        <a:p>
          <a:pPr marL="285750" lvl="1" indent="-285750" algn="l" defTabSz="2044700">
            <a:lnSpc>
              <a:spcPct val="90000"/>
            </a:lnSpc>
            <a:spcBef>
              <a:spcPct val="0"/>
            </a:spcBef>
            <a:spcAft>
              <a:spcPct val="15000"/>
            </a:spcAft>
            <a:buChar char="••"/>
          </a:pPr>
          <a:endParaRPr lang="en-GB" sz="4600" kern="1200" dirty="0"/>
        </a:p>
      </dsp:txBody>
      <dsp:txXfrm>
        <a:off x="1670585" y="2370584"/>
        <a:ext cx="1780341" cy="1451073"/>
      </dsp:txXfrm>
    </dsp:sp>
    <dsp:sp modelId="{D8C97666-E4D9-4CA5-A9F9-AECB00276E82}">
      <dsp:nvSpPr>
        <dsp:cNvPr id="0" name=""/>
        <dsp:cNvSpPr/>
      </dsp:nvSpPr>
      <dsp:spPr>
        <a:xfrm>
          <a:off x="0" y="2128738"/>
          <a:ext cx="1670585" cy="193476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en-GB" sz="2700" kern="1200" dirty="0" smtClean="0"/>
            <a:t>Intention</a:t>
          </a:r>
          <a:endParaRPr lang="en-GB" sz="2700" kern="1200" dirty="0"/>
        </a:p>
      </dsp:txBody>
      <dsp:txXfrm>
        <a:off x="81551" y="2210289"/>
        <a:ext cx="1507483" cy="177166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C65C6-F996-4252-8A34-3F1BE10ABD5E}">
      <dsp:nvSpPr>
        <dsp:cNvPr id="0" name=""/>
        <dsp:cNvSpPr/>
      </dsp:nvSpPr>
      <dsp:spPr>
        <a:xfrm>
          <a:off x="2586779" y="882730"/>
          <a:ext cx="1087205" cy="2068479"/>
        </a:xfrm>
        <a:prstGeom prst="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0" rIns="102870" bIns="22860" numCol="1" spcCol="1270" anchor="ctr" anchorCtr="0">
          <a:noAutofit/>
        </a:bodyPr>
        <a:lstStyle/>
        <a:p>
          <a:pPr lvl="0" algn="r" defTabSz="800100">
            <a:lnSpc>
              <a:spcPct val="90000"/>
            </a:lnSpc>
            <a:spcBef>
              <a:spcPct val="0"/>
            </a:spcBef>
            <a:spcAft>
              <a:spcPct val="35000"/>
            </a:spcAft>
          </a:pPr>
          <a:endParaRPr lang="en-GB" sz="1800" kern="1200" dirty="0"/>
        </a:p>
      </dsp:txBody>
      <dsp:txXfrm rot="16200000">
        <a:off x="2574986" y="1672209"/>
        <a:ext cx="1861631" cy="282673"/>
      </dsp:txXfrm>
    </dsp:sp>
    <dsp:sp modelId="{E8A50C9E-C92A-4807-AAE1-AD0970870165}">
      <dsp:nvSpPr>
        <dsp:cNvPr id="0" name=""/>
        <dsp:cNvSpPr/>
      </dsp:nvSpPr>
      <dsp:spPr>
        <a:xfrm>
          <a:off x="1402363" y="533800"/>
          <a:ext cx="1087205" cy="2416305"/>
        </a:xfrm>
        <a:prstGeom prst="rect">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0" rIns="102870" bIns="22860" numCol="1" spcCol="1270" anchor="ctr" anchorCtr="0">
          <a:noAutofit/>
        </a:bodyPr>
        <a:lstStyle/>
        <a:p>
          <a:pPr lvl="0" algn="r" defTabSz="800100">
            <a:lnSpc>
              <a:spcPct val="90000"/>
            </a:lnSpc>
            <a:spcBef>
              <a:spcPct val="0"/>
            </a:spcBef>
            <a:spcAft>
              <a:spcPct val="35000"/>
            </a:spcAft>
          </a:pPr>
          <a:endParaRPr lang="en-GB" sz="1800" kern="1200" dirty="0"/>
        </a:p>
      </dsp:txBody>
      <dsp:txXfrm rot="16200000">
        <a:off x="1234048" y="1479801"/>
        <a:ext cx="2174675" cy="282673"/>
      </dsp:txXfrm>
    </dsp:sp>
    <dsp:sp modelId="{BB0B584B-7CCE-415B-895D-3AEFEAAE0359}">
      <dsp:nvSpPr>
        <dsp:cNvPr id="0" name=""/>
        <dsp:cNvSpPr/>
      </dsp:nvSpPr>
      <dsp:spPr>
        <a:xfrm>
          <a:off x="214447" y="205005"/>
          <a:ext cx="1087205" cy="2745100"/>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0" rIns="102870" bIns="22860" numCol="1" spcCol="1270" anchor="ctr" anchorCtr="0">
          <a:noAutofit/>
        </a:bodyPr>
        <a:lstStyle/>
        <a:p>
          <a:pPr lvl="0" algn="r" defTabSz="800100">
            <a:lnSpc>
              <a:spcPct val="90000"/>
            </a:lnSpc>
            <a:spcBef>
              <a:spcPct val="0"/>
            </a:spcBef>
            <a:spcAft>
              <a:spcPct val="35000"/>
            </a:spcAft>
          </a:pPr>
          <a:endParaRPr lang="en-GB" sz="1800" kern="1200" dirty="0"/>
        </a:p>
      </dsp:txBody>
      <dsp:txXfrm rot="16200000">
        <a:off x="-101824" y="1298964"/>
        <a:ext cx="2470590" cy="282673"/>
      </dsp:txXfrm>
    </dsp:sp>
    <dsp:sp modelId="{77E609F0-0F01-486A-A69E-955ECAD4D832}">
      <dsp:nvSpPr>
        <dsp:cNvPr id="0" name=""/>
        <dsp:cNvSpPr/>
      </dsp:nvSpPr>
      <dsp:spPr>
        <a:xfrm>
          <a:off x="214447" y="205005"/>
          <a:ext cx="771915" cy="2758340"/>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190500" tIns="190500" rIns="190500" bIns="190500" numCol="1" spcCol="1270" anchor="t" anchorCtr="0">
          <a:noAutofit/>
        </a:bodyPr>
        <a:lstStyle/>
        <a:p>
          <a:pPr lvl="0" algn="l" defTabSz="2222500">
            <a:lnSpc>
              <a:spcPct val="90000"/>
            </a:lnSpc>
            <a:spcBef>
              <a:spcPct val="0"/>
            </a:spcBef>
            <a:spcAft>
              <a:spcPct val="35000"/>
            </a:spcAft>
          </a:pPr>
          <a:endParaRPr lang="en-GB" sz="5000" kern="1200" dirty="0"/>
        </a:p>
        <a:p>
          <a:pPr lvl="0" algn="l" defTabSz="2222500">
            <a:lnSpc>
              <a:spcPct val="90000"/>
            </a:lnSpc>
            <a:spcBef>
              <a:spcPct val="0"/>
            </a:spcBef>
            <a:spcAft>
              <a:spcPct val="35000"/>
            </a:spcAft>
          </a:pPr>
          <a:endParaRPr lang="en-GB" sz="5000" kern="1200" dirty="0"/>
        </a:p>
      </dsp:txBody>
      <dsp:txXfrm>
        <a:off x="214447" y="205005"/>
        <a:ext cx="771915" cy="2758340"/>
      </dsp:txXfrm>
    </dsp:sp>
    <dsp:sp modelId="{344B8E03-E768-4C2F-B9ED-5107ED8F8377}">
      <dsp:nvSpPr>
        <dsp:cNvPr id="0" name=""/>
        <dsp:cNvSpPr/>
      </dsp:nvSpPr>
      <dsp:spPr>
        <a:xfrm>
          <a:off x="1402363" y="533800"/>
          <a:ext cx="771915" cy="2429545"/>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190500" tIns="190500" rIns="190500" bIns="190500" numCol="1" spcCol="1270" anchor="t" anchorCtr="0">
          <a:noAutofit/>
        </a:bodyPr>
        <a:lstStyle/>
        <a:p>
          <a:pPr lvl="0" algn="l" defTabSz="2222500">
            <a:lnSpc>
              <a:spcPct val="90000"/>
            </a:lnSpc>
            <a:spcBef>
              <a:spcPct val="0"/>
            </a:spcBef>
            <a:spcAft>
              <a:spcPct val="35000"/>
            </a:spcAft>
          </a:pPr>
          <a:endParaRPr lang="en-GB" sz="5000" kern="1200" dirty="0"/>
        </a:p>
        <a:p>
          <a:pPr lvl="0" algn="l" defTabSz="2222500">
            <a:lnSpc>
              <a:spcPct val="90000"/>
            </a:lnSpc>
            <a:spcBef>
              <a:spcPct val="0"/>
            </a:spcBef>
            <a:spcAft>
              <a:spcPct val="35000"/>
            </a:spcAft>
          </a:pPr>
          <a:endParaRPr lang="en-GB" sz="5000" kern="1200" dirty="0"/>
        </a:p>
      </dsp:txBody>
      <dsp:txXfrm>
        <a:off x="1402363" y="533800"/>
        <a:ext cx="771915" cy="2429545"/>
      </dsp:txXfrm>
    </dsp:sp>
    <dsp:sp modelId="{13CE30D6-2BB8-48A1-A49C-F020EAF20392}">
      <dsp:nvSpPr>
        <dsp:cNvPr id="0" name=""/>
        <dsp:cNvSpPr/>
      </dsp:nvSpPr>
      <dsp:spPr>
        <a:xfrm>
          <a:off x="2586779" y="882730"/>
          <a:ext cx="771915" cy="2080615"/>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190500" tIns="190500" rIns="190500" bIns="190500" numCol="1" spcCol="1270" anchor="t" anchorCtr="0">
          <a:noAutofit/>
        </a:bodyPr>
        <a:lstStyle/>
        <a:p>
          <a:pPr lvl="0" algn="l" defTabSz="2222500">
            <a:lnSpc>
              <a:spcPct val="90000"/>
            </a:lnSpc>
            <a:spcBef>
              <a:spcPct val="0"/>
            </a:spcBef>
            <a:spcAft>
              <a:spcPct val="35000"/>
            </a:spcAft>
          </a:pPr>
          <a:endParaRPr lang="en-GB" sz="5000" kern="1200" dirty="0"/>
        </a:p>
        <a:p>
          <a:pPr lvl="0" algn="l" defTabSz="2222500">
            <a:lnSpc>
              <a:spcPct val="90000"/>
            </a:lnSpc>
            <a:spcBef>
              <a:spcPct val="0"/>
            </a:spcBef>
            <a:spcAft>
              <a:spcPct val="35000"/>
            </a:spcAft>
          </a:pPr>
          <a:endParaRPr lang="en-GB" sz="5000" kern="1200" dirty="0"/>
        </a:p>
      </dsp:txBody>
      <dsp:txXfrm>
        <a:off x="2586779" y="882730"/>
        <a:ext cx="771915" cy="208061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155097-892B-409F-97B0-10332059C60C}">
      <dsp:nvSpPr>
        <dsp:cNvPr id="0" name=""/>
        <dsp:cNvSpPr/>
      </dsp:nvSpPr>
      <dsp:spPr>
        <a:xfrm>
          <a:off x="316487" y="1007"/>
          <a:ext cx="1201770" cy="828019"/>
        </a:xfrm>
        <a:prstGeom prst="roundRect">
          <a:avLst/>
        </a:prstGeom>
        <a:solidFill>
          <a:srgbClr val="C0504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0581A8-C1C0-48C8-B37C-F5EA80239034}">
      <dsp:nvSpPr>
        <dsp:cNvPr id="0" name=""/>
        <dsp:cNvSpPr/>
      </dsp:nvSpPr>
      <dsp:spPr>
        <a:xfrm>
          <a:off x="316487" y="829027"/>
          <a:ext cx="1201770" cy="445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0" numCol="1" spcCol="1270" anchor="t" anchorCtr="0">
          <a:noAutofit/>
        </a:bodyPr>
        <a:lstStyle/>
        <a:p>
          <a:pPr lvl="0" algn="ctr" defTabSz="577850">
            <a:lnSpc>
              <a:spcPct val="90000"/>
            </a:lnSpc>
            <a:spcBef>
              <a:spcPct val="0"/>
            </a:spcBef>
            <a:spcAft>
              <a:spcPct val="35000"/>
            </a:spcAft>
          </a:pPr>
          <a:r>
            <a:rPr lang="en-GB" sz="1300" kern="1200" dirty="0" smtClean="0"/>
            <a:t>Introduction 1</a:t>
          </a:r>
          <a:endParaRPr lang="en-GB" sz="1300" kern="1200" dirty="0"/>
        </a:p>
      </dsp:txBody>
      <dsp:txXfrm>
        <a:off x="316487" y="829027"/>
        <a:ext cx="1201770" cy="445856"/>
      </dsp:txXfrm>
    </dsp:sp>
    <dsp:sp modelId="{0B257577-ECCE-4CB5-B60A-3229E7AF7641}">
      <dsp:nvSpPr>
        <dsp:cNvPr id="0" name=""/>
        <dsp:cNvSpPr/>
      </dsp:nvSpPr>
      <dsp:spPr>
        <a:xfrm>
          <a:off x="1638485" y="1007"/>
          <a:ext cx="1201770" cy="828019"/>
        </a:xfrm>
        <a:prstGeom prst="roundRect">
          <a:avLst/>
        </a:prstGeom>
        <a:solidFill>
          <a:srgbClr val="9BBB5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DBB711-E0D4-4C4B-8A81-5128D5C340A7}">
      <dsp:nvSpPr>
        <dsp:cNvPr id="0" name=""/>
        <dsp:cNvSpPr/>
      </dsp:nvSpPr>
      <dsp:spPr>
        <a:xfrm>
          <a:off x="1638485" y="829027"/>
          <a:ext cx="1201770" cy="445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0" numCol="1" spcCol="1270" anchor="t" anchorCtr="0">
          <a:noAutofit/>
        </a:bodyPr>
        <a:lstStyle/>
        <a:p>
          <a:pPr lvl="0" algn="ctr" defTabSz="577850">
            <a:lnSpc>
              <a:spcPct val="90000"/>
            </a:lnSpc>
            <a:spcBef>
              <a:spcPct val="0"/>
            </a:spcBef>
            <a:spcAft>
              <a:spcPct val="35000"/>
            </a:spcAft>
          </a:pPr>
          <a:r>
            <a:rPr lang="en-GB" sz="1300" kern="1200" dirty="0" smtClean="0"/>
            <a:t>Introduction 2</a:t>
          </a:r>
          <a:endParaRPr lang="en-GB" sz="1300" kern="1200" dirty="0"/>
        </a:p>
      </dsp:txBody>
      <dsp:txXfrm>
        <a:off x="1638485" y="829027"/>
        <a:ext cx="1201770" cy="445856"/>
      </dsp:txXfrm>
    </dsp:sp>
    <dsp:sp modelId="{514CC4E7-F1C2-4C6C-875E-9F79BEFE0A35}">
      <dsp:nvSpPr>
        <dsp:cNvPr id="0" name=""/>
        <dsp:cNvSpPr/>
      </dsp:nvSpPr>
      <dsp:spPr>
        <a:xfrm>
          <a:off x="316487" y="1395061"/>
          <a:ext cx="1201770" cy="828019"/>
        </a:xfrm>
        <a:prstGeom prst="roundRect">
          <a:avLst/>
        </a:prstGeom>
        <a:solidFill>
          <a:srgbClr val="8064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3C987D-2024-4AFC-93C6-043BAD346E04}">
      <dsp:nvSpPr>
        <dsp:cNvPr id="0" name=""/>
        <dsp:cNvSpPr/>
      </dsp:nvSpPr>
      <dsp:spPr>
        <a:xfrm>
          <a:off x="316487" y="2223081"/>
          <a:ext cx="1201770" cy="445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0" numCol="1" spcCol="1270" anchor="t" anchorCtr="0">
          <a:noAutofit/>
        </a:bodyPr>
        <a:lstStyle/>
        <a:p>
          <a:pPr lvl="0" algn="ctr" defTabSz="577850">
            <a:lnSpc>
              <a:spcPct val="90000"/>
            </a:lnSpc>
            <a:spcBef>
              <a:spcPct val="0"/>
            </a:spcBef>
            <a:spcAft>
              <a:spcPct val="35000"/>
            </a:spcAft>
          </a:pPr>
          <a:r>
            <a:rPr lang="en-GB" sz="1300" kern="1200" dirty="0" smtClean="0"/>
            <a:t>Introduction 3</a:t>
          </a:r>
          <a:endParaRPr lang="en-GB" sz="1300" kern="1200" dirty="0"/>
        </a:p>
      </dsp:txBody>
      <dsp:txXfrm>
        <a:off x="316487" y="2223081"/>
        <a:ext cx="1201770" cy="445856"/>
      </dsp:txXfrm>
    </dsp:sp>
    <dsp:sp modelId="{E7D10B60-4BCE-45B4-81B7-50C70E25468A}">
      <dsp:nvSpPr>
        <dsp:cNvPr id="0" name=""/>
        <dsp:cNvSpPr/>
      </dsp:nvSpPr>
      <dsp:spPr>
        <a:xfrm>
          <a:off x="1638485" y="1395061"/>
          <a:ext cx="1201770" cy="828019"/>
        </a:xfrm>
        <a:prstGeom prst="roundRect">
          <a:avLst/>
        </a:prstGeom>
        <a:solidFill>
          <a:srgbClr val="4BACC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8F4F90-8371-4AAB-907C-39D3DA7E27F9}">
      <dsp:nvSpPr>
        <dsp:cNvPr id="0" name=""/>
        <dsp:cNvSpPr/>
      </dsp:nvSpPr>
      <dsp:spPr>
        <a:xfrm>
          <a:off x="1638485" y="2223081"/>
          <a:ext cx="1201770" cy="445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0" numCol="1" spcCol="1270" anchor="t" anchorCtr="0">
          <a:noAutofit/>
        </a:bodyPr>
        <a:lstStyle/>
        <a:p>
          <a:pPr lvl="0" algn="ctr" defTabSz="577850">
            <a:lnSpc>
              <a:spcPct val="90000"/>
            </a:lnSpc>
            <a:spcBef>
              <a:spcPct val="0"/>
            </a:spcBef>
            <a:spcAft>
              <a:spcPct val="35000"/>
            </a:spcAft>
          </a:pPr>
          <a:r>
            <a:rPr lang="en-GB" sz="1300" kern="1200" dirty="0" smtClean="0"/>
            <a:t>Introduction 4</a:t>
          </a:r>
          <a:endParaRPr lang="en-GB" sz="1300" kern="1200" dirty="0"/>
        </a:p>
      </dsp:txBody>
      <dsp:txXfrm>
        <a:off x="1638485" y="2223081"/>
        <a:ext cx="1201770" cy="445856"/>
      </dsp:txXfrm>
    </dsp:sp>
    <dsp:sp modelId="{FED29A98-43C6-4037-A8C2-8F80DF3FB624}">
      <dsp:nvSpPr>
        <dsp:cNvPr id="0" name=""/>
        <dsp:cNvSpPr/>
      </dsp:nvSpPr>
      <dsp:spPr>
        <a:xfrm>
          <a:off x="977486" y="2789115"/>
          <a:ext cx="1201770" cy="82801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D247C8-E86B-4017-B2D5-4B36AA53D7BE}">
      <dsp:nvSpPr>
        <dsp:cNvPr id="0" name=""/>
        <dsp:cNvSpPr/>
      </dsp:nvSpPr>
      <dsp:spPr>
        <a:xfrm>
          <a:off x="977486" y="3617135"/>
          <a:ext cx="1201770" cy="445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0" numCol="1" spcCol="1270" anchor="t" anchorCtr="0">
          <a:noAutofit/>
        </a:bodyPr>
        <a:lstStyle/>
        <a:p>
          <a:pPr lvl="0" algn="ctr" defTabSz="577850">
            <a:lnSpc>
              <a:spcPct val="90000"/>
            </a:lnSpc>
            <a:spcBef>
              <a:spcPct val="0"/>
            </a:spcBef>
            <a:spcAft>
              <a:spcPct val="35000"/>
            </a:spcAft>
          </a:pPr>
          <a:r>
            <a:rPr lang="en-GB" sz="1300" kern="1200" dirty="0" smtClean="0"/>
            <a:t>Introduction 5</a:t>
          </a:r>
          <a:endParaRPr lang="en-GB" sz="1300" kern="1200" dirty="0"/>
        </a:p>
      </dsp:txBody>
      <dsp:txXfrm>
        <a:off x="977486" y="3617135"/>
        <a:ext cx="1201770" cy="44585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F123C0-484F-4294-8F9A-3E188D133BA9}">
      <dsp:nvSpPr>
        <dsp:cNvPr id="0" name=""/>
        <dsp:cNvSpPr/>
      </dsp:nvSpPr>
      <dsp:spPr>
        <a:xfrm>
          <a:off x="298876" y="526"/>
          <a:ext cx="1300975" cy="1300975"/>
        </a:xfrm>
        <a:prstGeom prst="ellipse">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9850" tIns="69850" rIns="69850" bIns="69850" numCol="1" spcCol="1270" anchor="ctr" anchorCtr="0">
          <a:noAutofit/>
        </a:bodyPr>
        <a:lstStyle/>
        <a:p>
          <a:pPr lvl="0" algn="ctr" defTabSz="2444750">
            <a:lnSpc>
              <a:spcPct val="90000"/>
            </a:lnSpc>
            <a:spcBef>
              <a:spcPct val="0"/>
            </a:spcBef>
            <a:spcAft>
              <a:spcPct val="35000"/>
            </a:spcAft>
          </a:pPr>
          <a:r>
            <a:rPr lang="en-GB" sz="5500" kern="1200" dirty="0" smtClean="0"/>
            <a:t>A</a:t>
          </a:r>
          <a:endParaRPr lang="en-GB" sz="5500" kern="1200" dirty="0"/>
        </a:p>
      </dsp:txBody>
      <dsp:txXfrm>
        <a:off x="489399" y="191049"/>
        <a:ext cx="919929" cy="919929"/>
      </dsp:txXfrm>
    </dsp:sp>
    <dsp:sp modelId="{A9EEE947-44C4-41BE-BD32-E5C842E5981D}">
      <dsp:nvSpPr>
        <dsp:cNvPr id="0" name=""/>
        <dsp:cNvSpPr/>
      </dsp:nvSpPr>
      <dsp:spPr>
        <a:xfrm>
          <a:off x="572081" y="1407141"/>
          <a:ext cx="754565" cy="754565"/>
        </a:xfrm>
        <a:prstGeom prst="mathPlus">
          <a:avLst/>
        </a:prstGeom>
        <a:solidFill>
          <a:schemeClr val="accent4">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a:off x="672099" y="1695687"/>
        <a:ext cx="554529" cy="177473"/>
      </dsp:txXfrm>
    </dsp:sp>
    <dsp:sp modelId="{CF3731A2-728D-4D27-8497-6757A7FBCB51}">
      <dsp:nvSpPr>
        <dsp:cNvPr id="0" name=""/>
        <dsp:cNvSpPr/>
      </dsp:nvSpPr>
      <dsp:spPr>
        <a:xfrm>
          <a:off x="298876" y="2267346"/>
          <a:ext cx="1300975" cy="1300975"/>
        </a:xfrm>
        <a:prstGeom prst="ellipse">
          <a:avLst/>
        </a:prstGeom>
        <a:solidFill>
          <a:schemeClr val="accent4">
            <a:hueOff val="-2232385"/>
            <a:satOff val="13449"/>
            <a:lumOff val="1078"/>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9850" tIns="69850" rIns="69850" bIns="69850" numCol="1" spcCol="1270" anchor="ctr" anchorCtr="0">
          <a:noAutofit/>
        </a:bodyPr>
        <a:lstStyle/>
        <a:p>
          <a:pPr lvl="0" algn="ctr" defTabSz="2444750">
            <a:lnSpc>
              <a:spcPct val="90000"/>
            </a:lnSpc>
            <a:spcBef>
              <a:spcPct val="0"/>
            </a:spcBef>
            <a:spcAft>
              <a:spcPct val="35000"/>
            </a:spcAft>
          </a:pPr>
          <a:r>
            <a:rPr lang="en-GB" sz="5500" kern="1200" dirty="0" smtClean="0"/>
            <a:t>B</a:t>
          </a:r>
          <a:endParaRPr lang="en-GB" sz="5500" kern="1200" dirty="0"/>
        </a:p>
      </dsp:txBody>
      <dsp:txXfrm>
        <a:off x="489399" y="2457869"/>
        <a:ext cx="919929" cy="919929"/>
      </dsp:txXfrm>
    </dsp:sp>
    <dsp:sp modelId="{D317623F-AEFE-4F5E-9CF1-458D56EB4F98}">
      <dsp:nvSpPr>
        <dsp:cNvPr id="0" name=""/>
        <dsp:cNvSpPr/>
      </dsp:nvSpPr>
      <dsp:spPr>
        <a:xfrm>
          <a:off x="1794997" y="1542442"/>
          <a:ext cx="413710" cy="483962"/>
        </a:xfrm>
        <a:prstGeom prst="rightArrow">
          <a:avLst>
            <a:gd name="adj1" fmla="val 60000"/>
            <a:gd name="adj2" fmla="val 50000"/>
          </a:avLst>
        </a:prstGeom>
        <a:solidFill>
          <a:schemeClr val="accent4">
            <a:hueOff val="-4464770"/>
            <a:satOff val="26899"/>
            <a:lumOff val="2156"/>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GB" sz="2000" kern="1200"/>
        </a:p>
      </dsp:txBody>
      <dsp:txXfrm>
        <a:off x="1794997" y="1639234"/>
        <a:ext cx="289597" cy="290378"/>
      </dsp:txXfrm>
    </dsp:sp>
    <dsp:sp modelId="{E7377B03-129C-4BF4-897A-F2416C41A433}">
      <dsp:nvSpPr>
        <dsp:cNvPr id="0" name=""/>
        <dsp:cNvSpPr/>
      </dsp:nvSpPr>
      <dsp:spPr>
        <a:xfrm>
          <a:off x="2380436" y="483448"/>
          <a:ext cx="2601950" cy="2601950"/>
        </a:xfrm>
        <a:prstGeom prst="ellipse">
          <a:avLst/>
        </a:prstGeom>
        <a:solidFill>
          <a:schemeClr val="accent4">
            <a:hueOff val="-4464770"/>
            <a:satOff val="26899"/>
            <a:lumOff val="2156"/>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en-GB" sz="6500" kern="1200" dirty="0" smtClean="0"/>
            <a:t>C</a:t>
          </a:r>
          <a:endParaRPr lang="en-GB" sz="6500" kern="1200" dirty="0"/>
        </a:p>
      </dsp:txBody>
      <dsp:txXfrm>
        <a:off x="2761483" y="864495"/>
        <a:ext cx="1839856" cy="183985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1465D-E1D3-476B-8448-124C503A1EC8}">
      <dsp:nvSpPr>
        <dsp:cNvPr id="0" name=""/>
        <dsp:cNvSpPr/>
      </dsp:nvSpPr>
      <dsp:spPr>
        <a:xfrm rot="16200000">
          <a:off x="477" y="947713"/>
          <a:ext cx="2168572" cy="2168572"/>
        </a:xfrm>
        <a:prstGeom prst="downArrow">
          <a:avLst>
            <a:gd name="adj1" fmla="val 50000"/>
            <a:gd name="adj2" fmla="val 35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lvl="0" algn="ctr" defTabSz="1511300">
            <a:lnSpc>
              <a:spcPct val="90000"/>
            </a:lnSpc>
            <a:spcBef>
              <a:spcPct val="0"/>
            </a:spcBef>
            <a:spcAft>
              <a:spcPct val="35000"/>
            </a:spcAft>
          </a:pPr>
          <a:r>
            <a:rPr lang="en-GB" sz="3400" kern="1200" dirty="0" smtClean="0"/>
            <a:t>For</a:t>
          </a:r>
          <a:endParaRPr lang="en-GB" sz="3400" kern="1200" dirty="0"/>
        </a:p>
      </dsp:txBody>
      <dsp:txXfrm rot="5400000">
        <a:off x="477" y="1489856"/>
        <a:ext cx="1789072" cy="1084286"/>
      </dsp:txXfrm>
    </dsp:sp>
    <dsp:sp modelId="{4E8F76A0-73AB-46C3-822B-CDA1E1B8E774}">
      <dsp:nvSpPr>
        <dsp:cNvPr id="0" name=""/>
        <dsp:cNvSpPr/>
      </dsp:nvSpPr>
      <dsp:spPr>
        <a:xfrm rot="5400000">
          <a:off x="2367453" y="947713"/>
          <a:ext cx="2168572" cy="2168572"/>
        </a:xfrm>
        <a:prstGeom prst="downArrow">
          <a:avLst>
            <a:gd name="adj1" fmla="val 50000"/>
            <a:gd name="adj2" fmla="val 35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lvl="0" algn="ctr" defTabSz="1511300">
            <a:lnSpc>
              <a:spcPct val="90000"/>
            </a:lnSpc>
            <a:spcBef>
              <a:spcPct val="0"/>
            </a:spcBef>
            <a:spcAft>
              <a:spcPct val="35000"/>
            </a:spcAft>
          </a:pPr>
          <a:r>
            <a:rPr lang="en-GB" sz="3400" kern="1200" dirty="0" smtClean="0"/>
            <a:t>Against</a:t>
          </a:r>
          <a:endParaRPr lang="en-GB" sz="3400" kern="1200" dirty="0"/>
        </a:p>
      </dsp:txBody>
      <dsp:txXfrm rot="-5400000">
        <a:off x="2746953" y="1489856"/>
        <a:ext cx="1789072" cy="108428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68F07A-79B1-441C-8027-A858DDE12DEA}">
      <dsp:nvSpPr>
        <dsp:cNvPr id="0" name=""/>
        <dsp:cNvSpPr/>
      </dsp:nvSpPr>
      <dsp:spPr>
        <a:xfrm rot="5400000">
          <a:off x="210838" y="1713542"/>
          <a:ext cx="793650" cy="903543"/>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E74A0E-6D55-4A82-8D6D-E2E041118417}">
      <dsp:nvSpPr>
        <dsp:cNvPr id="0" name=""/>
        <dsp:cNvSpPr/>
      </dsp:nvSpPr>
      <dsp:spPr>
        <a:xfrm>
          <a:off x="568" y="833765"/>
          <a:ext cx="1336040" cy="935185"/>
        </a:xfrm>
        <a:prstGeom prst="roundRect">
          <a:avLst>
            <a:gd name="adj" fmla="val 166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Proposer</a:t>
          </a:r>
          <a:endParaRPr lang="en-GB" sz="1700" kern="1200" dirty="0"/>
        </a:p>
      </dsp:txBody>
      <dsp:txXfrm>
        <a:off x="46228" y="879425"/>
        <a:ext cx="1244720" cy="843865"/>
      </dsp:txXfrm>
    </dsp:sp>
    <dsp:sp modelId="{A13EC32A-B5A3-482A-ACFE-3FF32F781D05}">
      <dsp:nvSpPr>
        <dsp:cNvPr id="0" name=""/>
        <dsp:cNvSpPr/>
      </dsp:nvSpPr>
      <dsp:spPr>
        <a:xfrm>
          <a:off x="1336609" y="922956"/>
          <a:ext cx="971708" cy="755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14300" lvl="1" indent="-114300" algn="l" defTabSz="577850">
            <a:lnSpc>
              <a:spcPct val="90000"/>
            </a:lnSpc>
            <a:spcBef>
              <a:spcPct val="0"/>
            </a:spcBef>
            <a:spcAft>
              <a:spcPct val="15000"/>
            </a:spcAft>
            <a:buChar char="••"/>
          </a:pPr>
          <a:endParaRPr lang="en-GB" sz="1300" kern="1200" dirty="0"/>
        </a:p>
      </dsp:txBody>
      <dsp:txXfrm>
        <a:off x="1336609" y="922956"/>
        <a:ext cx="971708" cy="755857"/>
      </dsp:txXfrm>
    </dsp:sp>
    <dsp:sp modelId="{FF37D584-6365-422D-92BD-CA6A1CEB1544}">
      <dsp:nvSpPr>
        <dsp:cNvPr id="0" name=""/>
        <dsp:cNvSpPr/>
      </dsp:nvSpPr>
      <dsp:spPr>
        <a:xfrm rot="5400000">
          <a:off x="1318557" y="2764064"/>
          <a:ext cx="793650" cy="903543"/>
        </a:xfrm>
        <a:prstGeom prst="bentUpArrow">
          <a:avLst>
            <a:gd name="adj1" fmla="val 32840"/>
            <a:gd name="adj2" fmla="val 25000"/>
            <a:gd name="adj3" fmla="val 35780"/>
          </a:avLst>
        </a:prstGeom>
        <a:solidFill>
          <a:schemeClr val="accent1">
            <a:tint val="50000"/>
            <a:hueOff val="-13089511"/>
            <a:satOff val="-703"/>
            <a:lumOff val="1136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356C36-DB45-4BEC-AC99-DD3DAC492BD4}">
      <dsp:nvSpPr>
        <dsp:cNvPr id="0" name=""/>
        <dsp:cNvSpPr/>
      </dsp:nvSpPr>
      <dsp:spPr>
        <a:xfrm>
          <a:off x="1108288" y="1884286"/>
          <a:ext cx="1336040" cy="935185"/>
        </a:xfrm>
        <a:prstGeom prst="roundRect">
          <a:avLst>
            <a:gd name="adj" fmla="val 1667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Seconder</a:t>
          </a:r>
          <a:endParaRPr lang="en-GB" sz="1700" kern="1200" dirty="0"/>
        </a:p>
      </dsp:txBody>
      <dsp:txXfrm>
        <a:off x="1153948" y="1929946"/>
        <a:ext cx="1244720" cy="843865"/>
      </dsp:txXfrm>
    </dsp:sp>
    <dsp:sp modelId="{29772E98-C240-4420-8F17-429404D4FCBF}">
      <dsp:nvSpPr>
        <dsp:cNvPr id="0" name=""/>
        <dsp:cNvSpPr/>
      </dsp:nvSpPr>
      <dsp:spPr>
        <a:xfrm>
          <a:off x="2444328" y="1973477"/>
          <a:ext cx="971708" cy="755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14300" lvl="1" indent="-114300" algn="l" defTabSz="577850">
            <a:lnSpc>
              <a:spcPct val="90000"/>
            </a:lnSpc>
            <a:spcBef>
              <a:spcPct val="0"/>
            </a:spcBef>
            <a:spcAft>
              <a:spcPct val="15000"/>
            </a:spcAft>
            <a:buChar char="••"/>
          </a:pPr>
          <a:endParaRPr lang="en-GB" sz="1300" kern="1200" dirty="0"/>
        </a:p>
      </dsp:txBody>
      <dsp:txXfrm>
        <a:off x="2444328" y="1973477"/>
        <a:ext cx="971708" cy="755857"/>
      </dsp:txXfrm>
    </dsp:sp>
    <dsp:sp modelId="{E1554ADE-83C2-42D1-96C2-4A7D7E078894}">
      <dsp:nvSpPr>
        <dsp:cNvPr id="0" name=""/>
        <dsp:cNvSpPr/>
      </dsp:nvSpPr>
      <dsp:spPr>
        <a:xfrm>
          <a:off x="2216008" y="2934807"/>
          <a:ext cx="1336040" cy="935185"/>
        </a:xfrm>
        <a:prstGeom prst="roundRect">
          <a:avLst>
            <a:gd name="adj" fmla="val 1667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GB" sz="1700" kern="1200" dirty="0" smtClean="0"/>
            <a:t>Summariser</a:t>
          </a:r>
          <a:endParaRPr lang="en-GB" sz="1700" kern="1200" dirty="0"/>
        </a:p>
      </dsp:txBody>
      <dsp:txXfrm>
        <a:off x="2261668" y="2980467"/>
        <a:ext cx="1244720" cy="843865"/>
      </dsp:txXfrm>
    </dsp:sp>
    <dsp:sp modelId="{433CAE63-273E-4AC4-8C74-9B9A48EA782E}">
      <dsp:nvSpPr>
        <dsp:cNvPr id="0" name=""/>
        <dsp:cNvSpPr/>
      </dsp:nvSpPr>
      <dsp:spPr>
        <a:xfrm>
          <a:off x="3552048" y="3023999"/>
          <a:ext cx="971708" cy="755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GB" sz="2800" kern="1200" dirty="0"/>
        </a:p>
      </dsp:txBody>
      <dsp:txXfrm>
        <a:off x="3552048" y="3023999"/>
        <a:ext cx="971708" cy="75585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57C236-5A81-47B1-A543-7C20C3F359DA}">
      <dsp:nvSpPr>
        <dsp:cNvPr id="0" name=""/>
        <dsp:cNvSpPr/>
      </dsp:nvSpPr>
      <dsp:spPr>
        <a:xfrm>
          <a:off x="1093081" y="360759"/>
          <a:ext cx="2219286" cy="1003747"/>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endParaRPr lang="en-GB" sz="4600" kern="1200" dirty="0"/>
        </a:p>
      </dsp:txBody>
      <dsp:txXfrm>
        <a:off x="1093081" y="360759"/>
        <a:ext cx="2219286" cy="1003747"/>
      </dsp:txXfrm>
    </dsp:sp>
    <dsp:sp modelId="{02383CF6-769C-40BF-99A7-A99DFD9230CD}">
      <dsp:nvSpPr>
        <dsp:cNvPr id="0" name=""/>
        <dsp:cNvSpPr/>
      </dsp:nvSpPr>
      <dsp:spPr>
        <a:xfrm>
          <a:off x="0" y="360759"/>
          <a:ext cx="993710" cy="1003747"/>
        </a:xfrm>
        <a:prstGeom prst="rect">
          <a:avLst/>
        </a:prstGeom>
        <a:solidFill>
          <a:srgbClr val="7030A0"/>
        </a:solidFill>
        <a:ln>
          <a:solidFill>
            <a:srgbClr val="7030A0"/>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95C3B782-0ACF-42A4-B1BD-ABC5B3E15E84}">
      <dsp:nvSpPr>
        <dsp:cNvPr id="0" name=""/>
        <dsp:cNvSpPr/>
      </dsp:nvSpPr>
      <dsp:spPr>
        <a:xfrm>
          <a:off x="0" y="1530126"/>
          <a:ext cx="2219286" cy="1003747"/>
        </a:xfrm>
        <a:prstGeom prst="rect">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endParaRPr lang="en-GB" sz="4600" kern="1200" dirty="0"/>
        </a:p>
      </dsp:txBody>
      <dsp:txXfrm>
        <a:off x="0" y="1530126"/>
        <a:ext cx="2219286" cy="1003747"/>
      </dsp:txXfrm>
    </dsp:sp>
    <dsp:sp modelId="{2607E0DB-7266-4391-A9F1-11C321FD5BA3}">
      <dsp:nvSpPr>
        <dsp:cNvPr id="0" name=""/>
        <dsp:cNvSpPr/>
      </dsp:nvSpPr>
      <dsp:spPr>
        <a:xfrm>
          <a:off x="2318657" y="1530126"/>
          <a:ext cx="993710" cy="1003747"/>
        </a:xfrm>
        <a:prstGeom prst="rect">
          <a:avLst/>
        </a:prstGeom>
        <a:solidFill>
          <a:srgbClr val="4558B3"/>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EB2570B6-1F5C-45B2-A8DD-2CE51927AB7A}">
      <dsp:nvSpPr>
        <dsp:cNvPr id="0" name=""/>
        <dsp:cNvSpPr/>
      </dsp:nvSpPr>
      <dsp:spPr>
        <a:xfrm>
          <a:off x="1093081" y="2699492"/>
          <a:ext cx="2219286" cy="1003747"/>
        </a:xfrm>
        <a:prstGeom prst="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endParaRPr lang="en-GB" sz="4600" kern="1200" dirty="0"/>
        </a:p>
      </dsp:txBody>
      <dsp:txXfrm>
        <a:off x="1093081" y="2699492"/>
        <a:ext cx="2219286" cy="1003747"/>
      </dsp:txXfrm>
    </dsp:sp>
    <dsp:sp modelId="{1681DC81-7688-4E39-A5AB-3C5290989680}">
      <dsp:nvSpPr>
        <dsp:cNvPr id="0" name=""/>
        <dsp:cNvSpPr/>
      </dsp:nvSpPr>
      <dsp:spPr>
        <a:xfrm>
          <a:off x="0" y="2699492"/>
          <a:ext cx="993710" cy="1003747"/>
        </a:xfrm>
        <a:prstGeom prst="rect">
          <a:avLst/>
        </a:prstGeom>
        <a:solidFill>
          <a:srgbClr val="34A1B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6D84ED-7B73-415A-BF6D-3773D407ABCC}">
      <dsp:nvSpPr>
        <dsp:cNvPr id="0" name=""/>
        <dsp:cNvSpPr/>
      </dsp:nvSpPr>
      <dsp:spPr>
        <a:xfrm>
          <a:off x="380202" y="0"/>
          <a:ext cx="985069" cy="547260"/>
        </a:xfrm>
        <a:prstGeom prst="roundRect">
          <a:avLst>
            <a:gd name="adj" fmla="val 10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endParaRPr lang="en-GB" sz="2300" kern="1200" dirty="0"/>
        </a:p>
      </dsp:txBody>
      <dsp:txXfrm>
        <a:off x="396231" y="16029"/>
        <a:ext cx="953011" cy="515202"/>
      </dsp:txXfrm>
    </dsp:sp>
    <dsp:sp modelId="{FA5F2FDB-C645-4F3C-B718-5C69829CE026}">
      <dsp:nvSpPr>
        <dsp:cNvPr id="0" name=""/>
        <dsp:cNvSpPr/>
      </dsp:nvSpPr>
      <dsp:spPr>
        <a:xfrm>
          <a:off x="1803080" y="0"/>
          <a:ext cx="985069" cy="547260"/>
        </a:xfrm>
        <a:prstGeom prst="roundRect">
          <a:avLst>
            <a:gd name="adj" fmla="val 10000"/>
          </a:avLst>
        </a:prstGeom>
        <a:solidFill>
          <a:schemeClr val="accent5">
            <a:tint val="40000"/>
            <a:alpha val="90000"/>
            <a:hueOff val="-3580161"/>
            <a:satOff val="16084"/>
            <a:lumOff val="1106"/>
            <a:alphaOff val="0"/>
          </a:schemeClr>
        </a:solidFill>
        <a:ln w="25400" cap="flat" cmpd="sng" algn="ctr">
          <a:solidFill>
            <a:schemeClr val="accent5">
              <a:tint val="40000"/>
              <a:alpha val="90000"/>
              <a:hueOff val="-3580161"/>
              <a:satOff val="16084"/>
              <a:lumOff val="110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endParaRPr lang="en-GB" sz="2300" kern="1200" dirty="0"/>
        </a:p>
      </dsp:txBody>
      <dsp:txXfrm>
        <a:off x="1819109" y="16029"/>
        <a:ext cx="953011" cy="515202"/>
      </dsp:txXfrm>
    </dsp:sp>
    <dsp:sp modelId="{01638B3E-0BE1-4000-8E50-BC603221AE13}">
      <dsp:nvSpPr>
        <dsp:cNvPr id="0" name=""/>
        <dsp:cNvSpPr/>
      </dsp:nvSpPr>
      <dsp:spPr>
        <a:xfrm>
          <a:off x="1378953" y="2325858"/>
          <a:ext cx="410445" cy="410445"/>
        </a:xfrm>
        <a:prstGeom prst="triangle">
          <a:avLst/>
        </a:prstGeom>
        <a:solidFill>
          <a:schemeClr val="accent5">
            <a:tint val="40000"/>
            <a:alpha val="90000"/>
            <a:hueOff val="-7160321"/>
            <a:satOff val="32169"/>
            <a:lumOff val="2211"/>
            <a:alphaOff val="0"/>
          </a:schemeClr>
        </a:solidFill>
        <a:ln w="25400" cap="flat" cmpd="sng" algn="ctr">
          <a:solidFill>
            <a:schemeClr val="accent5">
              <a:tint val="40000"/>
              <a:alpha val="90000"/>
              <a:hueOff val="-7160321"/>
              <a:satOff val="32169"/>
              <a:lumOff val="2211"/>
              <a:alphaOff val="0"/>
            </a:schemeClr>
          </a:solidFill>
          <a:prstDash val="solid"/>
        </a:ln>
        <a:effectLst/>
      </dsp:spPr>
      <dsp:style>
        <a:lnRef idx="2">
          <a:scrgbClr r="0" g="0" b="0"/>
        </a:lnRef>
        <a:fillRef idx="1">
          <a:scrgbClr r="0" g="0" b="0"/>
        </a:fillRef>
        <a:effectRef idx="0">
          <a:scrgbClr r="0" g="0" b="0"/>
        </a:effectRef>
        <a:fontRef idx="minor"/>
      </dsp:style>
    </dsp:sp>
    <dsp:sp modelId="{DE7D4844-1A8C-4CBD-986C-BCA0DE7AB070}">
      <dsp:nvSpPr>
        <dsp:cNvPr id="0" name=""/>
        <dsp:cNvSpPr/>
      </dsp:nvSpPr>
      <dsp:spPr>
        <a:xfrm rot="240000">
          <a:off x="352463" y="2149977"/>
          <a:ext cx="2463425" cy="172259"/>
        </a:xfrm>
        <a:prstGeom prst="rect">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10740482"/>
              <a:satOff val="48253"/>
              <a:lumOff val="3317"/>
              <a:alphaOff val="0"/>
            </a:schemeClr>
          </a:solidFill>
          <a:prstDash val="solid"/>
        </a:ln>
        <a:effectLst/>
      </dsp:spPr>
      <dsp:style>
        <a:lnRef idx="2">
          <a:scrgbClr r="0" g="0" b="0"/>
        </a:lnRef>
        <a:fillRef idx="1">
          <a:scrgbClr r="0" g="0" b="0"/>
        </a:fillRef>
        <a:effectRef idx="0">
          <a:scrgbClr r="0" g="0" b="0"/>
        </a:effectRef>
        <a:fontRef idx="minor"/>
      </dsp:style>
    </dsp:sp>
    <dsp:sp modelId="{4E67770A-341C-46F6-8813-51F24A908AD6}">
      <dsp:nvSpPr>
        <dsp:cNvPr id="0" name=""/>
        <dsp:cNvSpPr/>
      </dsp:nvSpPr>
      <dsp:spPr>
        <a:xfrm rot="240000">
          <a:off x="1831536" y="1719286"/>
          <a:ext cx="982883" cy="457923"/>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endParaRPr lang="en-GB" sz="1900" kern="1200" dirty="0"/>
        </a:p>
      </dsp:txBody>
      <dsp:txXfrm>
        <a:off x="1853890" y="1741640"/>
        <a:ext cx="938175" cy="413215"/>
      </dsp:txXfrm>
    </dsp:sp>
    <dsp:sp modelId="{4785D45B-1AA9-4B76-A294-B1838E60A212}">
      <dsp:nvSpPr>
        <dsp:cNvPr id="0" name=""/>
        <dsp:cNvSpPr/>
      </dsp:nvSpPr>
      <dsp:spPr>
        <a:xfrm rot="240000">
          <a:off x="1867108" y="1226752"/>
          <a:ext cx="982883" cy="457923"/>
        </a:xfrm>
        <a:prstGeom prst="roundRect">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endParaRPr lang="en-GB" sz="1900" kern="1200" dirty="0"/>
        </a:p>
      </dsp:txBody>
      <dsp:txXfrm>
        <a:off x="1889462" y="1249106"/>
        <a:ext cx="938175" cy="413215"/>
      </dsp:txXfrm>
    </dsp:sp>
    <dsp:sp modelId="{B7502689-CDE1-4576-9317-E5A175F8E852}">
      <dsp:nvSpPr>
        <dsp:cNvPr id="0" name=""/>
        <dsp:cNvSpPr/>
      </dsp:nvSpPr>
      <dsp:spPr>
        <a:xfrm rot="240000">
          <a:off x="1902680" y="745162"/>
          <a:ext cx="982883" cy="457923"/>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endParaRPr lang="en-GB" sz="1900" kern="1200" dirty="0"/>
        </a:p>
      </dsp:txBody>
      <dsp:txXfrm>
        <a:off x="1925034" y="767516"/>
        <a:ext cx="938175" cy="413215"/>
      </dsp:txXfrm>
    </dsp:sp>
    <dsp:sp modelId="{C049CD19-E4CB-4281-8A95-EB9EC4BAE3A2}">
      <dsp:nvSpPr>
        <dsp:cNvPr id="0" name=""/>
        <dsp:cNvSpPr/>
      </dsp:nvSpPr>
      <dsp:spPr>
        <a:xfrm rot="240000">
          <a:off x="422339" y="1620779"/>
          <a:ext cx="982883" cy="457923"/>
        </a:xfrm>
        <a:prstGeom prst="roundRect">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endParaRPr lang="en-GB" sz="1900" kern="1200" dirty="0"/>
        </a:p>
      </dsp:txBody>
      <dsp:txXfrm>
        <a:off x="444693" y="1643133"/>
        <a:ext cx="938175" cy="413215"/>
      </dsp:txXfrm>
    </dsp:sp>
    <dsp:sp modelId="{325124F6-5AB1-496F-A090-7F88B320ECE9}">
      <dsp:nvSpPr>
        <dsp:cNvPr id="0" name=""/>
        <dsp:cNvSpPr/>
      </dsp:nvSpPr>
      <dsp:spPr>
        <a:xfrm rot="240000">
          <a:off x="457911" y="1128245"/>
          <a:ext cx="982883" cy="457923"/>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endParaRPr lang="en-GB" sz="1900" kern="1200" dirty="0"/>
        </a:p>
      </dsp:txBody>
      <dsp:txXfrm>
        <a:off x="480265" y="1150599"/>
        <a:ext cx="938175" cy="413215"/>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AB2B66-DE8C-4545-AD9D-0F9E27FFD531}">
      <dsp:nvSpPr>
        <dsp:cNvPr id="0" name=""/>
        <dsp:cNvSpPr/>
      </dsp:nvSpPr>
      <dsp:spPr>
        <a:xfrm>
          <a:off x="1862742" y="1449"/>
          <a:ext cx="2851923" cy="142596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a:lnSpc>
              <a:spcPct val="90000"/>
            </a:lnSpc>
            <a:spcBef>
              <a:spcPct val="0"/>
            </a:spcBef>
            <a:spcAft>
              <a:spcPct val="35000"/>
            </a:spcAft>
          </a:pPr>
          <a:r>
            <a:rPr lang="en-GB" sz="4400" kern="1200" dirty="0" smtClean="0"/>
            <a:t>First Sentence</a:t>
          </a:r>
          <a:endParaRPr lang="en-GB" sz="4400" kern="1200" dirty="0"/>
        </a:p>
      </dsp:txBody>
      <dsp:txXfrm>
        <a:off x="1904507" y="43214"/>
        <a:ext cx="2768393" cy="1342431"/>
      </dsp:txXfrm>
    </dsp:sp>
    <dsp:sp modelId="{688E1401-434A-4C9F-B61F-58D8EAF5BD22}">
      <dsp:nvSpPr>
        <dsp:cNvPr id="0" name=""/>
        <dsp:cNvSpPr/>
      </dsp:nvSpPr>
      <dsp:spPr>
        <a:xfrm>
          <a:off x="2147934" y="1427410"/>
          <a:ext cx="285192" cy="1069471"/>
        </a:xfrm>
        <a:custGeom>
          <a:avLst/>
          <a:gdLst/>
          <a:ahLst/>
          <a:cxnLst/>
          <a:rect l="0" t="0" r="0" b="0"/>
          <a:pathLst>
            <a:path>
              <a:moveTo>
                <a:pt x="0" y="0"/>
              </a:moveTo>
              <a:lnTo>
                <a:pt x="0" y="1069471"/>
              </a:lnTo>
              <a:lnTo>
                <a:pt x="285192" y="106947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18481D-55C8-4D32-BC6B-A589F4AF9D0D}">
      <dsp:nvSpPr>
        <dsp:cNvPr id="0" name=""/>
        <dsp:cNvSpPr/>
      </dsp:nvSpPr>
      <dsp:spPr>
        <a:xfrm>
          <a:off x="2433127" y="1783901"/>
          <a:ext cx="2281538" cy="1425961"/>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82550" rIns="123825" bIns="82550" numCol="1" spcCol="1270" anchor="ctr" anchorCtr="0">
          <a:noAutofit/>
        </a:bodyPr>
        <a:lstStyle/>
        <a:p>
          <a:pPr lvl="0" algn="ctr" defTabSz="2889250">
            <a:lnSpc>
              <a:spcPct val="90000"/>
            </a:lnSpc>
            <a:spcBef>
              <a:spcPct val="0"/>
            </a:spcBef>
            <a:spcAft>
              <a:spcPct val="35000"/>
            </a:spcAft>
          </a:pPr>
          <a:r>
            <a:rPr lang="en-GB" sz="6500" kern="1200" dirty="0" smtClean="0"/>
            <a:t>…</a:t>
          </a:r>
          <a:endParaRPr lang="en-GB" sz="6500" kern="1200" dirty="0"/>
        </a:p>
      </dsp:txBody>
      <dsp:txXfrm>
        <a:off x="2474892" y="1825666"/>
        <a:ext cx="2198008" cy="1342431"/>
      </dsp:txXfrm>
    </dsp:sp>
    <dsp:sp modelId="{6FA5B1BB-A529-4574-A465-AAF699BD7D98}">
      <dsp:nvSpPr>
        <dsp:cNvPr id="0" name=""/>
        <dsp:cNvSpPr/>
      </dsp:nvSpPr>
      <dsp:spPr>
        <a:xfrm>
          <a:off x="2147934" y="1427410"/>
          <a:ext cx="285192" cy="2851922"/>
        </a:xfrm>
        <a:custGeom>
          <a:avLst/>
          <a:gdLst/>
          <a:ahLst/>
          <a:cxnLst/>
          <a:rect l="0" t="0" r="0" b="0"/>
          <a:pathLst>
            <a:path>
              <a:moveTo>
                <a:pt x="0" y="0"/>
              </a:moveTo>
              <a:lnTo>
                <a:pt x="0" y="2851922"/>
              </a:lnTo>
              <a:lnTo>
                <a:pt x="285192" y="285192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62C6AF-04CD-4329-B95F-FE8FAA7E97F9}">
      <dsp:nvSpPr>
        <dsp:cNvPr id="0" name=""/>
        <dsp:cNvSpPr/>
      </dsp:nvSpPr>
      <dsp:spPr>
        <a:xfrm>
          <a:off x="2433127" y="3566353"/>
          <a:ext cx="2281538" cy="1425961"/>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82550" rIns="123825" bIns="82550" numCol="1" spcCol="1270" anchor="ctr" anchorCtr="0">
          <a:noAutofit/>
        </a:bodyPr>
        <a:lstStyle/>
        <a:p>
          <a:pPr lvl="0" algn="ctr" defTabSz="2889250">
            <a:lnSpc>
              <a:spcPct val="90000"/>
            </a:lnSpc>
            <a:spcBef>
              <a:spcPct val="0"/>
            </a:spcBef>
            <a:spcAft>
              <a:spcPct val="35000"/>
            </a:spcAft>
          </a:pPr>
          <a:r>
            <a:rPr lang="en-GB" sz="6500" kern="1200" dirty="0" smtClean="0"/>
            <a:t>…</a:t>
          </a:r>
          <a:endParaRPr lang="en-GB" sz="6500" kern="1200" dirty="0"/>
        </a:p>
      </dsp:txBody>
      <dsp:txXfrm>
        <a:off x="2474892" y="3608118"/>
        <a:ext cx="2198008" cy="13424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316FE-48A3-46F0-A6B9-2FBEF3939DA2}">
      <dsp:nvSpPr>
        <dsp:cNvPr id="0" name=""/>
        <dsp:cNvSpPr/>
      </dsp:nvSpPr>
      <dsp:spPr>
        <a:xfrm>
          <a:off x="1281276" y="779427"/>
          <a:ext cx="952633" cy="952633"/>
        </a:xfrm>
        <a:prstGeom prst="gear9">
          <a:avLst/>
        </a:prstGeom>
        <a:solidFill>
          <a:srgbClr val="7030A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GB" sz="2900" kern="1200" dirty="0"/>
        </a:p>
      </dsp:txBody>
      <dsp:txXfrm>
        <a:off x="1472798" y="1002577"/>
        <a:ext cx="569589" cy="489673"/>
      </dsp:txXfrm>
    </dsp:sp>
    <dsp:sp modelId="{90E012EC-927A-4813-9650-E38F68ACB5AD}">
      <dsp:nvSpPr>
        <dsp:cNvPr id="0" name=""/>
        <dsp:cNvSpPr/>
      </dsp:nvSpPr>
      <dsp:spPr>
        <a:xfrm>
          <a:off x="727016" y="554259"/>
          <a:ext cx="692824" cy="692824"/>
        </a:xfrm>
        <a:prstGeom prst="gear6">
          <a:avLst/>
        </a:prstGeom>
        <a:solidFill>
          <a:srgbClr val="00B05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en-GB" sz="2000" kern="1200" dirty="0"/>
        </a:p>
      </dsp:txBody>
      <dsp:txXfrm>
        <a:off x="901437" y="729734"/>
        <a:ext cx="343982" cy="341874"/>
      </dsp:txXfrm>
    </dsp:sp>
    <dsp:sp modelId="{9343DF16-B0CC-484A-B8CF-7CF93D453901}">
      <dsp:nvSpPr>
        <dsp:cNvPr id="0" name=""/>
        <dsp:cNvSpPr/>
      </dsp:nvSpPr>
      <dsp:spPr>
        <a:xfrm rot="20700000">
          <a:off x="1115068" y="76281"/>
          <a:ext cx="678826" cy="678826"/>
        </a:xfrm>
        <a:prstGeom prst="gear6">
          <a:avLst/>
        </a:prstGeom>
        <a:solidFill>
          <a:srgbClr val="FFFF0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GB" sz="2300" kern="1200" dirty="0"/>
        </a:p>
      </dsp:txBody>
      <dsp:txXfrm rot="-20700000">
        <a:off x="1263955" y="225167"/>
        <a:ext cx="381053" cy="381053"/>
      </dsp:txXfrm>
    </dsp:sp>
    <dsp:sp modelId="{7A2AD1E1-53FA-4F88-97C6-69B111C6F13E}">
      <dsp:nvSpPr>
        <dsp:cNvPr id="0" name=""/>
        <dsp:cNvSpPr/>
      </dsp:nvSpPr>
      <dsp:spPr>
        <a:xfrm>
          <a:off x="1183864" y="648835"/>
          <a:ext cx="1219370" cy="1219370"/>
        </a:xfrm>
        <a:prstGeom prst="circularArrow">
          <a:avLst>
            <a:gd name="adj1" fmla="val 4687"/>
            <a:gd name="adj2" fmla="val 299029"/>
            <a:gd name="adj3" fmla="val 2397504"/>
            <a:gd name="adj4" fmla="val 16145914"/>
            <a:gd name="adj5" fmla="val 5469"/>
          </a:avLst>
        </a:prstGeom>
        <a:solidFill>
          <a:schemeClr val="accent5">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72987DD9-8AC8-4EFB-B33B-1F6CB4C43E0A}">
      <dsp:nvSpPr>
        <dsp:cNvPr id="0" name=""/>
        <dsp:cNvSpPr/>
      </dsp:nvSpPr>
      <dsp:spPr>
        <a:xfrm>
          <a:off x="604318" y="411530"/>
          <a:ext cx="885948" cy="885948"/>
        </a:xfrm>
        <a:prstGeom prst="leftCircularArrow">
          <a:avLst>
            <a:gd name="adj1" fmla="val 6452"/>
            <a:gd name="adj2" fmla="val 429999"/>
            <a:gd name="adj3" fmla="val 10489124"/>
            <a:gd name="adj4" fmla="val 14837806"/>
            <a:gd name="adj5" fmla="val 7527"/>
          </a:avLst>
        </a:prstGeom>
        <a:solidFill>
          <a:schemeClr val="accent5">
            <a:hueOff val="-4966938"/>
            <a:satOff val="19906"/>
            <a:lumOff val="4314"/>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A7810633-AFFE-4B28-8686-56F61CDB7A70}">
      <dsp:nvSpPr>
        <dsp:cNvPr id="0" name=""/>
        <dsp:cNvSpPr/>
      </dsp:nvSpPr>
      <dsp:spPr>
        <a:xfrm>
          <a:off x="958049" y="-61840"/>
          <a:ext cx="955231" cy="955231"/>
        </a:xfrm>
        <a:prstGeom prst="circularArrow">
          <a:avLst>
            <a:gd name="adj1" fmla="val 5984"/>
            <a:gd name="adj2" fmla="val 394124"/>
            <a:gd name="adj3" fmla="val 13313824"/>
            <a:gd name="adj4" fmla="val 10508221"/>
            <a:gd name="adj5" fmla="val 6981"/>
          </a:avLst>
        </a:prstGeom>
        <a:solidFill>
          <a:schemeClr val="accent5">
            <a:hueOff val="-9933876"/>
            <a:satOff val="39811"/>
            <a:lumOff val="8628"/>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8AA104-AAB6-4D0F-A468-DC57AF5F9ABF}">
      <dsp:nvSpPr>
        <dsp:cNvPr id="0" name=""/>
        <dsp:cNvSpPr/>
      </dsp:nvSpPr>
      <dsp:spPr>
        <a:xfrm rot="16200000">
          <a:off x="-454750" y="1569314"/>
          <a:ext cx="3323053" cy="2030737"/>
        </a:xfrm>
        <a:prstGeom prst="round2SameRect">
          <a:avLst>
            <a:gd name="adj1" fmla="val 16670"/>
            <a:gd name="adj2" fmla="val 0"/>
          </a:avLst>
        </a:prstGeom>
        <a:solidFill>
          <a:schemeClr val="accent3">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412750" rIns="371475" bIns="412750" numCol="1" spcCol="1270" anchor="t" anchorCtr="0">
          <a:noAutofit/>
        </a:bodyPr>
        <a:lstStyle/>
        <a:p>
          <a:pPr lvl="0" algn="l" defTabSz="2889250">
            <a:lnSpc>
              <a:spcPct val="90000"/>
            </a:lnSpc>
            <a:spcBef>
              <a:spcPct val="0"/>
            </a:spcBef>
            <a:spcAft>
              <a:spcPct val="35000"/>
            </a:spcAft>
          </a:pPr>
          <a:endParaRPr lang="en-GB" sz="6500" kern="1200" dirty="0"/>
        </a:p>
      </dsp:txBody>
      <dsp:txXfrm rot="5400000">
        <a:off x="290558" y="1022306"/>
        <a:ext cx="1931587" cy="3124753"/>
      </dsp:txXfrm>
    </dsp:sp>
    <dsp:sp modelId="{F021093C-AFEC-4206-9235-CBE2C37D9C0D}">
      <dsp:nvSpPr>
        <dsp:cNvPr id="0" name=""/>
        <dsp:cNvSpPr/>
      </dsp:nvSpPr>
      <dsp:spPr>
        <a:xfrm rot="5400000">
          <a:off x="1668199" y="1569314"/>
          <a:ext cx="3323053" cy="2030737"/>
        </a:xfrm>
        <a:prstGeom prst="round2SameRect">
          <a:avLst>
            <a:gd name="adj1" fmla="val 16670"/>
            <a:gd name="adj2" fmla="val 0"/>
          </a:avLst>
        </a:prstGeom>
        <a:solidFill>
          <a:schemeClr val="accent3">
            <a:tint val="50000"/>
            <a:hueOff val="10718668"/>
            <a:satOff val="-15729"/>
            <a:lumOff val="106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71475" tIns="412750" rIns="247650" bIns="412750" numCol="1" spcCol="1270" anchor="t" anchorCtr="0">
          <a:noAutofit/>
        </a:bodyPr>
        <a:lstStyle/>
        <a:p>
          <a:pPr lvl="0" algn="l" defTabSz="2889250">
            <a:lnSpc>
              <a:spcPct val="90000"/>
            </a:lnSpc>
            <a:spcBef>
              <a:spcPct val="0"/>
            </a:spcBef>
            <a:spcAft>
              <a:spcPct val="35000"/>
            </a:spcAft>
          </a:pPr>
          <a:endParaRPr lang="en-GB" sz="6500" kern="1200" dirty="0"/>
        </a:p>
      </dsp:txBody>
      <dsp:txXfrm rot="-5400000">
        <a:off x="2314357" y="1022306"/>
        <a:ext cx="1931587" cy="3124753"/>
      </dsp:txXfrm>
    </dsp:sp>
    <dsp:sp modelId="{F0CEFA63-8DBF-4293-BD83-0222BB87EC36}">
      <dsp:nvSpPr>
        <dsp:cNvPr id="0" name=""/>
        <dsp:cNvSpPr/>
      </dsp:nvSpPr>
      <dsp:spPr>
        <a:xfrm>
          <a:off x="1206568" y="0"/>
          <a:ext cx="2122949" cy="2122846"/>
        </a:xfrm>
        <a:prstGeom prst="circularArrow">
          <a:avLst>
            <a:gd name="adj1" fmla="val 12500"/>
            <a:gd name="adj2" fmla="val 1142322"/>
            <a:gd name="adj3" fmla="val 20457678"/>
            <a:gd name="adj4" fmla="val 10800000"/>
            <a:gd name="adj5" fmla="val 125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01D147-5419-465F-88B4-1073F712D738}">
      <dsp:nvSpPr>
        <dsp:cNvPr id="0" name=""/>
        <dsp:cNvSpPr/>
      </dsp:nvSpPr>
      <dsp:spPr>
        <a:xfrm rot="10800000">
          <a:off x="1206568" y="3046003"/>
          <a:ext cx="2122949" cy="2122846"/>
        </a:xfrm>
        <a:prstGeom prst="circularArrow">
          <a:avLst>
            <a:gd name="adj1" fmla="val 12500"/>
            <a:gd name="adj2" fmla="val 1142322"/>
            <a:gd name="adj3" fmla="val 20457678"/>
            <a:gd name="adj4" fmla="val 10800000"/>
            <a:gd name="adj5" fmla="val 125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8CAE2-AFD9-4AC9-BB17-64192B9B2A4A}">
      <dsp:nvSpPr>
        <dsp:cNvPr id="0" name=""/>
        <dsp:cNvSpPr/>
      </dsp:nvSpPr>
      <dsp:spPr>
        <a:xfrm rot="5400000">
          <a:off x="-223877" y="225829"/>
          <a:ext cx="1492516" cy="1044761"/>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GB" sz="2900" kern="1200" dirty="0" smtClean="0"/>
            <a:t>1st </a:t>
          </a:r>
          <a:endParaRPr lang="en-GB" sz="2900" kern="1200" dirty="0"/>
        </a:p>
      </dsp:txBody>
      <dsp:txXfrm rot="-5400000">
        <a:off x="1" y="524333"/>
        <a:ext cx="1044761" cy="447755"/>
      </dsp:txXfrm>
    </dsp:sp>
    <dsp:sp modelId="{8FE1D04D-EE68-4CDE-A8C1-246D1B2497E2}">
      <dsp:nvSpPr>
        <dsp:cNvPr id="0" name=""/>
        <dsp:cNvSpPr/>
      </dsp:nvSpPr>
      <dsp:spPr>
        <a:xfrm rot="5400000">
          <a:off x="1633320" y="-586607"/>
          <a:ext cx="970135" cy="2147254"/>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endParaRPr lang="en-GB" sz="2700" kern="1200" dirty="0"/>
        </a:p>
        <a:p>
          <a:pPr marL="228600" lvl="1" indent="-228600" algn="l" defTabSz="1200150">
            <a:lnSpc>
              <a:spcPct val="90000"/>
            </a:lnSpc>
            <a:spcBef>
              <a:spcPct val="0"/>
            </a:spcBef>
            <a:spcAft>
              <a:spcPct val="15000"/>
            </a:spcAft>
            <a:buChar char="••"/>
          </a:pPr>
          <a:endParaRPr lang="en-GB" sz="2700" kern="1200" dirty="0"/>
        </a:p>
      </dsp:txBody>
      <dsp:txXfrm rot="-5400000">
        <a:off x="1044761" y="49310"/>
        <a:ext cx="2099896" cy="875419"/>
      </dsp:txXfrm>
    </dsp:sp>
    <dsp:sp modelId="{37B04496-19DE-4E89-883A-110D7B15F12B}">
      <dsp:nvSpPr>
        <dsp:cNvPr id="0" name=""/>
        <dsp:cNvSpPr/>
      </dsp:nvSpPr>
      <dsp:spPr>
        <a:xfrm rot="5400000">
          <a:off x="-223877" y="1509619"/>
          <a:ext cx="1492516" cy="1044761"/>
        </a:xfrm>
        <a:prstGeom prst="chevron">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GB" sz="2900" kern="1200" dirty="0" smtClean="0"/>
            <a:t>2nd</a:t>
          </a:r>
          <a:endParaRPr lang="en-GB" sz="2900" kern="1200" dirty="0"/>
        </a:p>
      </dsp:txBody>
      <dsp:txXfrm rot="-5400000">
        <a:off x="1" y="1808123"/>
        <a:ext cx="1044761" cy="447755"/>
      </dsp:txXfrm>
    </dsp:sp>
    <dsp:sp modelId="{E1BB187C-22B2-4D98-8E3A-75CC146E2575}">
      <dsp:nvSpPr>
        <dsp:cNvPr id="0" name=""/>
        <dsp:cNvSpPr/>
      </dsp:nvSpPr>
      <dsp:spPr>
        <a:xfrm rot="5400000">
          <a:off x="1633320" y="697182"/>
          <a:ext cx="970135" cy="2147254"/>
        </a:xfrm>
        <a:prstGeom prst="round2SameRect">
          <a:avLst/>
        </a:prstGeom>
        <a:solidFill>
          <a:schemeClr val="lt1">
            <a:alpha val="90000"/>
            <a:hueOff val="0"/>
            <a:satOff val="0"/>
            <a:lumOff val="0"/>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endParaRPr lang="en-GB" sz="2700" kern="1200" dirty="0"/>
        </a:p>
        <a:p>
          <a:pPr marL="228600" lvl="1" indent="-228600" algn="l" defTabSz="1200150">
            <a:lnSpc>
              <a:spcPct val="90000"/>
            </a:lnSpc>
            <a:spcBef>
              <a:spcPct val="0"/>
            </a:spcBef>
            <a:spcAft>
              <a:spcPct val="15000"/>
            </a:spcAft>
            <a:buChar char="••"/>
          </a:pPr>
          <a:endParaRPr lang="en-GB" sz="2700" kern="1200" dirty="0"/>
        </a:p>
      </dsp:txBody>
      <dsp:txXfrm rot="-5400000">
        <a:off x="1044761" y="1333099"/>
        <a:ext cx="2099896" cy="875419"/>
      </dsp:txXfrm>
    </dsp:sp>
    <dsp:sp modelId="{DF04D2D0-E841-4A36-B777-273D7A933FFA}">
      <dsp:nvSpPr>
        <dsp:cNvPr id="0" name=""/>
        <dsp:cNvSpPr/>
      </dsp:nvSpPr>
      <dsp:spPr>
        <a:xfrm rot="5400000">
          <a:off x="-223877" y="2793409"/>
          <a:ext cx="1492516" cy="1044761"/>
        </a:xfrm>
        <a:prstGeom prst="chevron">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GB" sz="2900" kern="1200" dirty="0" smtClean="0"/>
            <a:t>3rd</a:t>
          </a:r>
          <a:endParaRPr lang="en-GB" sz="2900" kern="1200" dirty="0"/>
        </a:p>
      </dsp:txBody>
      <dsp:txXfrm rot="-5400000">
        <a:off x="1" y="3091913"/>
        <a:ext cx="1044761" cy="447755"/>
      </dsp:txXfrm>
    </dsp:sp>
    <dsp:sp modelId="{8BCF1986-1B37-4474-86F7-7E4D36106ED5}">
      <dsp:nvSpPr>
        <dsp:cNvPr id="0" name=""/>
        <dsp:cNvSpPr/>
      </dsp:nvSpPr>
      <dsp:spPr>
        <a:xfrm rot="5400000">
          <a:off x="1633320" y="1980972"/>
          <a:ext cx="970135" cy="2147254"/>
        </a:xfrm>
        <a:prstGeom prst="round2Same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7145" rIns="17145" bIns="17145" numCol="1" spcCol="1270" anchor="ctr" anchorCtr="0">
          <a:noAutofit/>
        </a:bodyPr>
        <a:lstStyle/>
        <a:p>
          <a:pPr marL="228600" lvl="1" indent="-228600" algn="l" defTabSz="1200150">
            <a:lnSpc>
              <a:spcPct val="90000"/>
            </a:lnSpc>
            <a:spcBef>
              <a:spcPct val="0"/>
            </a:spcBef>
            <a:spcAft>
              <a:spcPct val="15000"/>
            </a:spcAft>
            <a:buChar char="••"/>
          </a:pPr>
          <a:endParaRPr lang="en-GB" sz="2700" kern="1200" dirty="0"/>
        </a:p>
        <a:p>
          <a:pPr marL="228600" lvl="1" indent="-228600" algn="l" defTabSz="1200150">
            <a:lnSpc>
              <a:spcPct val="90000"/>
            </a:lnSpc>
            <a:spcBef>
              <a:spcPct val="0"/>
            </a:spcBef>
            <a:spcAft>
              <a:spcPct val="15000"/>
            </a:spcAft>
            <a:buChar char="••"/>
          </a:pPr>
          <a:endParaRPr lang="en-GB" sz="2700" kern="1200" dirty="0"/>
        </a:p>
      </dsp:txBody>
      <dsp:txXfrm rot="-5400000">
        <a:off x="1044761" y="2616889"/>
        <a:ext cx="2099896" cy="875419"/>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CAC241-BB64-43BD-BD3A-A7DD23256DC3}">
      <dsp:nvSpPr>
        <dsp:cNvPr id="0" name=""/>
        <dsp:cNvSpPr/>
      </dsp:nvSpPr>
      <dsp:spPr>
        <a:xfrm rot="16200000">
          <a:off x="-1383756" y="1384248"/>
          <a:ext cx="4048224" cy="1279727"/>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0" tIns="0" rIns="353219" bIns="0" numCol="1" spcCol="1270" anchor="t" anchorCtr="0">
          <a:noAutofit/>
        </a:bodyPr>
        <a:lstStyle/>
        <a:p>
          <a:pPr lvl="0" algn="l" defTabSz="2489200">
            <a:lnSpc>
              <a:spcPct val="90000"/>
            </a:lnSpc>
            <a:spcBef>
              <a:spcPct val="0"/>
            </a:spcBef>
            <a:spcAft>
              <a:spcPct val="35000"/>
            </a:spcAft>
          </a:pPr>
          <a:endParaRPr lang="en-GB" sz="5600" kern="1200" dirty="0"/>
        </a:p>
        <a:p>
          <a:pPr marL="285750" lvl="1" indent="-285750" algn="l" defTabSz="1955800">
            <a:lnSpc>
              <a:spcPct val="90000"/>
            </a:lnSpc>
            <a:spcBef>
              <a:spcPct val="0"/>
            </a:spcBef>
            <a:spcAft>
              <a:spcPct val="15000"/>
            </a:spcAft>
            <a:buChar char="••"/>
          </a:pPr>
          <a:endParaRPr lang="en-GB" sz="4400" kern="1200" dirty="0"/>
        </a:p>
        <a:p>
          <a:pPr marL="285750" lvl="1" indent="-285750" algn="l" defTabSz="1955800">
            <a:lnSpc>
              <a:spcPct val="90000"/>
            </a:lnSpc>
            <a:spcBef>
              <a:spcPct val="0"/>
            </a:spcBef>
            <a:spcAft>
              <a:spcPct val="15000"/>
            </a:spcAft>
            <a:buChar char="••"/>
          </a:pPr>
          <a:endParaRPr lang="en-GB" sz="4400" kern="1200" dirty="0"/>
        </a:p>
      </dsp:txBody>
      <dsp:txXfrm rot="5400000">
        <a:off x="492" y="809645"/>
        <a:ext cx="1279727" cy="2428934"/>
      </dsp:txXfrm>
    </dsp:sp>
    <dsp:sp modelId="{39BF42C0-0D9B-4D8F-8281-02D516DBC6EB}">
      <dsp:nvSpPr>
        <dsp:cNvPr id="0" name=""/>
        <dsp:cNvSpPr/>
      </dsp:nvSpPr>
      <dsp:spPr>
        <a:xfrm rot="16200000">
          <a:off x="-8048" y="1384248"/>
          <a:ext cx="4048224" cy="1279727"/>
        </a:xfrm>
        <a:prstGeom prst="flowChartManualOperation">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0" tIns="0" rIns="353219" bIns="0" numCol="1" spcCol="1270" anchor="t" anchorCtr="0">
          <a:noAutofit/>
        </a:bodyPr>
        <a:lstStyle/>
        <a:p>
          <a:pPr lvl="0" algn="l" defTabSz="2489200">
            <a:lnSpc>
              <a:spcPct val="90000"/>
            </a:lnSpc>
            <a:spcBef>
              <a:spcPct val="0"/>
            </a:spcBef>
            <a:spcAft>
              <a:spcPct val="35000"/>
            </a:spcAft>
          </a:pPr>
          <a:endParaRPr lang="en-GB" sz="5600" kern="1200" dirty="0"/>
        </a:p>
        <a:p>
          <a:pPr marL="285750" lvl="1" indent="-285750" algn="l" defTabSz="1955800">
            <a:lnSpc>
              <a:spcPct val="90000"/>
            </a:lnSpc>
            <a:spcBef>
              <a:spcPct val="0"/>
            </a:spcBef>
            <a:spcAft>
              <a:spcPct val="15000"/>
            </a:spcAft>
            <a:buChar char="••"/>
          </a:pPr>
          <a:endParaRPr lang="en-GB" sz="4400" kern="1200" dirty="0"/>
        </a:p>
        <a:p>
          <a:pPr marL="285750" lvl="1" indent="-285750" algn="l" defTabSz="1955800">
            <a:lnSpc>
              <a:spcPct val="90000"/>
            </a:lnSpc>
            <a:spcBef>
              <a:spcPct val="0"/>
            </a:spcBef>
            <a:spcAft>
              <a:spcPct val="15000"/>
            </a:spcAft>
            <a:buChar char="••"/>
          </a:pPr>
          <a:endParaRPr lang="en-GB" sz="4400" kern="1200" dirty="0"/>
        </a:p>
      </dsp:txBody>
      <dsp:txXfrm rot="5400000">
        <a:off x="1376200" y="809645"/>
        <a:ext cx="1279727" cy="2428934"/>
      </dsp:txXfrm>
    </dsp:sp>
    <dsp:sp modelId="{20A7EDC3-A1D0-4A3E-B62C-94F6F77362F5}">
      <dsp:nvSpPr>
        <dsp:cNvPr id="0" name=""/>
        <dsp:cNvSpPr/>
      </dsp:nvSpPr>
      <dsp:spPr>
        <a:xfrm rot="16200000">
          <a:off x="1367658" y="1384248"/>
          <a:ext cx="4048224" cy="1279727"/>
        </a:xfrm>
        <a:prstGeom prst="flowChartManualOperation">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0" tIns="0" rIns="353219" bIns="0" numCol="1" spcCol="1270" anchor="t" anchorCtr="0">
          <a:noAutofit/>
        </a:bodyPr>
        <a:lstStyle/>
        <a:p>
          <a:pPr lvl="0" algn="l" defTabSz="2489200">
            <a:lnSpc>
              <a:spcPct val="90000"/>
            </a:lnSpc>
            <a:spcBef>
              <a:spcPct val="0"/>
            </a:spcBef>
            <a:spcAft>
              <a:spcPct val="35000"/>
            </a:spcAft>
          </a:pPr>
          <a:endParaRPr lang="en-GB" sz="5600" kern="1200" dirty="0"/>
        </a:p>
        <a:p>
          <a:pPr marL="285750" lvl="1" indent="-285750" algn="l" defTabSz="1955800">
            <a:lnSpc>
              <a:spcPct val="90000"/>
            </a:lnSpc>
            <a:spcBef>
              <a:spcPct val="0"/>
            </a:spcBef>
            <a:spcAft>
              <a:spcPct val="15000"/>
            </a:spcAft>
            <a:buChar char="••"/>
          </a:pPr>
          <a:endParaRPr lang="en-GB" sz="4400" kern="1200" dirty="0"/>
        </a:p>
        <a:p>
          <a:pPr marL="285750" lvl="1" indent="-285750" algn="l" defTabSz="1955800">
            <a:lnSpc>
              <a:spcPct val="90000"/>
            </a:lnSpc>
            <a:spcBef>
              <a:spcPct val="0"/>
            </a:spcBef>
            <a:spcAft>
              <a:spcPct val="15000"/>
            </a:spcAft>
            <a:buChar char="••"/>
          </a:pPr>
          <a:endParaRPr lang="en-GB" sz="4400" kern="1200" dirty="0"/>
        </a:p>
      </dsp:txBody>
      <dsp:txXfrm rot="5400000">
        <a:off x="2751906" y="809645"/>
        <a:ext cx="1279727" cy="2428934"/>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8EF9BA-45C5-410E-89DD-919AD30415E1}">
      <dsp:nvSpPr>
        <dsp:cNvPr id="0" name=""/>
        <dsp:cNvSpPr/>
      </dsp:nvSpPr>
      <dsp:spPr>
        <a:xfrm>
          <a:off x="3314325" y="2489"/>
          <a:ext cx="720000" cy="164324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165100" rIns="165100" bIns="165100" numCol="1" spcCol="1270" anchor="ctr" anchorCtr="0">
          <a:noAutofit/>
        </a:bodyPr>
        <a:lstStyle/>
        <a:p>
          <a:pPr lvl="0" algn="ctr" defTabSz="2889250">
            <a:lnSpc>
              <a:spcPct val="90000"/>
            </a:lnSpc>
            <a:spcBef>
              <a:spcPct val="0"/>
            </a:spcBef>
            <a:spcAft>
              <a:spcPct val="35000"/>
            </a:spcAft>
          </a:pPr>
          <a:endParaRPr lang="en-GB" sz="6500" kern="1200" dirty="0"/>
        </a:p>
      </dsp:txBody>
      <dsp:txXfrm>
        <a:off x="3314325" y="2489"/>
        <a:ext cx="720000" cy="1643240"/>
      </dsp:txXfrm>
    </dsp:sp>
    <dsp:sp modelId="{D97DBB7F-F677-4FB8-8381-C9988C9084E1}">
      <dsp:nvSpPr>
        <dsp:cNvPr id="0" name=""/>
        <dsp:cNvSpPr/>
      </dsp:nvSpPr>
      <dsp:spPr>
        <a:xfrm>
          <a:off x="3314325" y="1727892"/>
          <a:ext cx="720000" cy="1643240"/>
        </a:xfrm>
        <a:prstGeom prst="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165100" rIns="165100" bIns="165100" numCol="1" spcCol="1270" anchor="ctr" anchorCtr="0">
          <a:noAutofit/>
        </a:bodyPr>
        <a:lstStyle/>
        <a:p>
          <a:pPr lvl="0" algn="ctr" defTabSz="2889250">
            <a:lnSpc>
              <a:spcPct val="90000"/>
            </a:lnSpc>
            <a:spcBef>
              <a:spcPct val="0"/>
            </a:spcBef>
            <a:spcAft>
              <a:spcPct val="35000"/>
            </a:spcAft>
          </a:pPr>
          <a:endParaRPr lang="en-GB" sz="6500" kern="1200" dirty="0"/>
        </a:p>
      </dsp:txBody>
      <dsp:txXfrm>
        <a:off x="3314325" y="1727892"/>
        <a:ext cx="720000" cy="1643240"/>
      </dsp:txXfrm>
    </dsp:sp>
    <dsp:sp modelId="{807CB98A-F0FC-4D51-9895-37EE8CA53B16}">
      <dsp:nvSpPr>
        <dsp:cNvPr id="0" name=""/>
        <dsp:cNvSpPr/>
      </dsp:nvSpPr>
      <dsp:spPr>
        <a:xfrm>
          <a:off x="3314325" y="3453294"/>
          <a:ext cx="720000" cy="1643240"/>
        </a:xfrm>
        <a:prstGeom prst="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165100" rIns="165100" bIns="165100" numCol="1" spcCol="1270" anchor="ctr" anchorCtr="0">
          <a:noAutofit/>
        </a:bodyPr>
        <a:lstStyle/>
        <a:p>
          <a:pPr lvl="0" algn="ctr" defTabSz="2889250">
            <a:lnSpc>
              <a:spcPct val="90000"/>
            </a:lnSpc>
            <a:spcBef>
              <a:spcPct val="0"/>
            </a:spcBef>
            <a:spcAft>
              <a:spcPct val="35000"/>
            </a:spcAft>
          </a:pPr>
          <a:endParaRPr lang="en-GB" sz="6500" kern="1200" dirty="0"/>
        </a:p>
      </dsp:txBody>
      <dsp:txXfrm>
        <a:off x="3314325" y="3453294"/>
        <a:ext cx="720000" cy="1643240"/>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DDB2CE-070F-4A7D-AE2B-2AEC9319BD1A}">
      <dsp:nvSpPr>
        <dsp:cNvPr id="0" name=""/>
        <dsp:cNvSpPr/>
      </dsp:nvSpPr>
      <dsp:spPr>
        <a:xfrm>
          <a:off x="0" y="0"/>
          <a:ext cx="3427579" cy="140888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GB" sz="3200" kern="1200" dirty="0" smtClean="0"/>
            <a:t>If A, </a:t>
          </a:r>
        </a:p>
        <a:p>
          <a:pPr lvl="0" algn="l" defTabSz="1422400">
            <a:lnSpc>
              <a:spcPct val="90000"/>
            </a:lnSpc>
            <a:spcBef>
              <a:spcPct val="0"/>
            </a:spcBef>
            <a:spcAft>
              <a:spcPct val="35000"/>
            </a:spcAft>
          </a:pPr>
          <a:r>
            <a:rPr lang="en-GB" sz="3200" kern="1200" dirty="0" smtClean="0"/>
            <a:t>Then B</a:t>
          </a:r>
          <a:endParaRPr lang="en-GB" sz="3200" kern="1200" dirty="0"/>
        </a:p>
      </dsp:txBody>
      <dsp:txXfrm>
        <a:off x="41265" y="41265"/>
        <a:ext cx="1907278" cy="1326358"/>
      </dsp:txXfrm>
    </dsp:sp>
    <dsp:sp modelId="{034036AF-6EA0-461B-8827-B3B07FF32D9F}">
      <dsp:nvSpPr>
        <dsp:cNvPr id="0" name=""/>
        <dsp:cNvSpPr/>
      </dsp:nvSpPr>
      <dsp:spPr>
        <a:xfrm>
          <a:off x="302433" y="1643703"/>
          <a:ext cx="3427579" cy="1408888"/>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GB" sz="3200" kern="1200" dirty="0" smtClean="0"/>
            <a:t>If B, </a:t>
          </a:r>
        </a:p>
        <a:p>
          <a:pPr lvl="0" algn="l" defTabSz="1422400">
            <a:lnSpc>
              <a:spcPct val="90000"/>
            </a:lnSpc>
            <a:spcBef>
              <a:spcPct val="0"/>
            </a:spcBef>
            <a:spcAft>
              <a:spcPct val="35000"/>
            </a:spcAft>
          </a:pPr>
          <a:r>
            <a:rPr lang="en-GB" sz="3200" kern="1200" dirty="0" smtClean="0"/>
            <a:t>Then C</a:t>
          </a:r>
          <a:endParaRPr lang="en-GB" sz="3200" kern="1200" dirty="0"/>
        </a:p>
      </dsp:txBody>
      <dsp:txXfrm>
        <a:off x="343698" y="1684968"/>
        <a:ext cx="2126837" cy="1326358"/>
      </dsp:txXfrm>
    </dsp:sp>
    <dsp:sp modelId="{95112032-4100-4FBE-9237-AE4FFCF28AD3}">
      <dsp:nvSpPr>
        <dsp:cNvPr id="0" name=""/>
        <dsp:cNvSpPr/>
      </dsp:nvSpPr>
      <dsp:spPr>
        <a:xfrm>
          <a:off x="604866" y="3287407"/>
          <a:ext cx="3427579" cy="1408888"/>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GB" sz="3200" kern="1200" dirty="0" smtClean="0"/>
            <a:t>If A, </a:t>
          </a:r>
        </a:p>
        <a:p>
          <a:pPr lvl="0" algn="l" defTabSz="1422400">
            <a:lnSpc>
              <a:spcPct val="90000"/>
            </a:lnSpc>
            <a:spcBef>
              <a:spcPct val="0"/>
            </a:spcBef>
            <a:spcAft>
              <a:spcPct val="35000"/>
            </a:spcAft>
          </a:pPr>
          <a:r>
            <a:rPr lang="en-GB" sz="3200" kern="1200" dirty="0" smtClean="0"/>
            <a:t>Then C</a:t>
          </a:r>
          <a:endParaRPr lang="en-GB" sz="3200" kern="1200" dirty="0"/>
        </a:p>
      </dsp:txBody>
      <dsp:txXfrm>
        <a:off x="646131" y="3328672"/>
        <a:ext cx="2126837" cy="1326358"/>
      </dsp:txXfrm>
    </dsp:sp>
    <dsp:sp modelId="{54A291CA-DDB9-49BC-9150-7B823A1DCEAA}">
      <dsp:nvSpPr>
        <dsp:cNvPr id="0" name=""/>
        <dsp:cNvSpPr/>
      </dsp:nvSpPr>
      <dsp:spPr>
        <a:xfrm>
          <a:off x="2511801" y="1068407"/>
          <a:ext cx="915777" cy="915777"/>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GB" sz="3600" kern="1200"/>
        </a:p>
      </dsp:txBody>
      <dsp:txXfrm>
        <a:off x="2717851" y="1068407"/>
        <a:ext cx="503677" cy="689122"/>
      </dsp:txXfrm>
    </dsp:sp>
    <dsp:sp modelId="{3F7869B2-3EA6-4F91-904C-91E42044D875}">
      <dsp:nvSpPr>
        <dsp:cNvPr id="0" name=""/>
        <dsp:cNvSpPr/>
      </dsp:nvSpPr>
      <dsp:spPr>
        <a:xfrm>
          <a:off x="2814234" y="2702718"/>
          <a:ext cx="915777" cy="915777"/>
        </a:xfrm>
        <a:prstGeom prst="downArrow">
          <a:avLst>
            <a:gd name="adj1" fmla="val 55000"/>
            <a:gd name="adj2" fmla="val 45000"/>
          </a:avLst>
        </a:prstGeom>
        <a:solidFill>
          <a:schemeClr val="accent3">
            <a:tint val="40000"/>
            <a:alpha val="90000"/>
            <a:hueOff val="10716854"/>
            <a:satOff val="-13793"/>
            <a:lumOff val="-1075"/>
            <a:alphaOff val="0"/>
          </a:schemeClr>
        </a:solidFill>
        <a:ln w="25400" cap="flat" cmpd="sng" algn="ctr">
          <a:solidFill>
            <a:schemeClr val="accent3">
              <a:tint val="40000"/>
              <a:alpha val="90000"/>
              <a:hueOff val="10716854"/>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GB" sz="3600" kern="1200"/>
        </a:p>
      </dsp:txBody>
      <dsp:txXfrm>
        <a:off x="3020284" y="2702718"/>
        <a:ext cx="503677" cy="68912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8F124F-D198-4206-B2A8-8F57A1569A90}">
      <dsp:nvSpPr>
        <dsp:cNvPr id="0" name=""/>
        <dsp:cNvSpPr/>
      </dsp:nvSpPr>
      <dsp:spPr>
        <a:xfrm>
          <a:off x="109537" y="1885"/>
          <a:ext cx="4389437" cy="1097359"/>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740" tIns="78740" rIns="78740" bIns="78740" numCol="1" spcCol="1270" anchor="ctr" anchorCtr="0">
          <a:noAutofit/>
        </a:bodyPr>
        <a:lstStyle/>
        <a:p>
          <a:pPr lvl="0" algn="ctr" defTabSz="2755900">
            <a:lnSpc>
              <a:spcPct val="90000"/>
            </a:lnSpc>
            <a:spcBef>
              <a:spcPct val="0"/>
            </a:spcBef>
            <a:spcAft>
              <a:spcPct val="35000"/>
            </a:spcAft>
          </a:pPr>
          <a:r>
            <a:rPr lang="en-GB" sz="6200" kern="1200" dirty="0" smtClean="0"/>
            <a:t>Claim</a:t>
          </a:r>
          <a:endParaRPr lang="en-GB" sz="6200" kern="1200" dirty="0"/>
        </a:p>
      </dsp:txBody>
      <dsp:txXfrm>
        <a:off x="141678" y="34026"/>
        <a:ext cx="4325155" cy="1033077"/>
      </dsp:txXfrm>
    </dsp:sp>
    <dsp:sp modelId="{AB1783C2-13D7-4157-A368-81979B7200F6}">
      <dsp:nvSpPr>
        <dsp:cNvPr id="0" name=""/>
        <dsp:cNvSpPr/>
      </dsp:nvSpPr>
      <dsp:spPr>
        <a:xfrm rot="5400000">
          <a:off x="2208237" y="1195263"/>
          <a:ext cx="192037" cy="192037"/>
        </a:xfrm>
        <a:prstGeom prst="rightArrow">
          <a:avLst>
            <a:gd name="adj1" fmla="val 667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17C6F5-15A5-47AD-BB99-C72C98D8274A}">
      <dsp:nvSpPr>
        <dsp:cNvPr id="0" name=""/>
        <dsp:cNvSpPr/>
      </dsp:nvSpPr>
      <dsp:spPr>
        <a:xfrm>
          <a:off x="109537" y="1483320"/>
          <a:ext cx="4389437" cy="1097359"/>
        </a:xfrm>
        <a:prstGeom prst="roundRect">
          <a:avLst>
            <a:gd name="adj" fmla="val 10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740" tIns="78740" rIns="78740" bIns="78740" numCol="1" spcCol="1270" anchor="ctr" anchorCtr="0">
          <a:noAutofit/>
        </a:bodyPr>
        <a:lstStyle/>
        <a:p>
          <a:pPr lvl="0" algn="ctr" defTabSz="2755900">
            <a:lnSpc>
              <a:spcPct val="90000"/>
            </a:lnSpc>
            <a:spcBef>
              <a:spcPct val="0"/>
            </a:spcBef>
            <a:spcAft>
              <a:spcPct val="35000"/>
            </a:spcAft>
          </a:pPr>
          <a:r>
            <a:rPr lang="en-GB" sz="6200" kern="1200" dirty="0" smtClean="0"/>
            <a:t>Example 1</a:t>
          </a:r>
          <a:endParaRPr lang="en-GB" sz="6200" kern="1200" dirty="0"/>
        </a:p>
      </dsp:txBody>
      <dsp:txXfrm>
        <a:off x="141678" y="1515461"/>
        <a:ext cx="4325155" cy="1033077"/>
      </dsp:txXfrm>
    </dsp:sp>
    <dsp:sp modelId="{433962B8-F210-4CAE-AA9E-DDE1C3BE78AB}">
      <dsp:nvSpPr>
        <dsp:cNvPr id="0" name=""/>
        <dsp:cNvSpPr/>
      </dsp:nvSpPr>
      <dsp:spPr>
        <a:xfrm rot="5400000">
          <a:off x="2208237" y="2676698"/>
          <a:ext cx="192037" cy="192037"/>
        </a:xfrm>
        <a:prstGeom prst="rightArrow">
          <a:avLst>
            <a:gd name="adj1" fmla="val 667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26EA0C4-BBC7-4250-BA7D-E05CC50B8F2F}">
      <dsp:nvSpPr>
        <dsp:cNvPr id="0" name=""/>
        <dsp:cNvSpPr/>
      </dsp:nvSpPr>
      <dsp:spPr>
        <a:xfrm>
          <a:off x="109537" y="2964755"/>
          <a:ext cx="4389437" cy="1097359"/>
        </a:xfrm>
        <a:prstGeom prst="roundRect">
          <a:avLst>
            <a:gd name="adj" fmla="val 10000"/>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10740482"/>
              <a:satOff val="48253"/>
              <a:lumOff val="33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740" tIns="78740" rIns="78740" bIns="78740" numCol="1" spcCol="1270" anchor="ctr" anchorCtr="0">
          <a:noAutofit/>
        </a:bodyPr>
        <a:lstStyle/>
        <a:p>
          <a:pPr lvl="0" algn="ctr" defTabSz="2755900">
            <a:lnSpc>
              <a:spcPct val="90000"/>
            </a:lnSpc>
            <a:spcBef>
              <a:spcPct val="0"/>
            </a:spcBef>
            <a:spcAft>
              <a:spcPct val="35000"/>
            </a:spcAft>
          </a:pPr>
          <a:r>
            <a:rPr lang="en-GB" sz="6200" kern="1200" dirty="0" smtClean="0"/>
            <a:t>Example 2</a:t>
          </a:r>
          <a:endParaRPr lang="en-GB" sz="6200" kern="1200" dirty="0"/>
        </a:p>
      </dsp:txBody>
      <dsp:txXfrm>
        <a:off x="141678" y="2996896"/>
        <a:ext cx="4325155" cy="1033077"/>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FC5E14-377E-47EC-A2BE-0E65F189FCDF}">
      <dsp:nvSpPr>
        <dsp:cNvPr id="0" name=""/>
        <dsp:cNvSpPr/>
      </dsp:nvSpPr>
      <dsp:spPr>
        <a:xfrm>
          <a:off x="1527694" y="2196526"/>
          <a:ext cx="1409106" cy="140910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endParaRPr lang="en-GB" sz="6500" kern="1200" dirty="0"/>
        </a:p>
      </dsp:txBody>
      <dsp:txXfrm>
        <a:off x="1734053" y="2402885"/>
        <a:ext cx="996388" cy="996388"/>
      </dsp:txXfrm>
    </dsp:sp>
    <dsp:sp modelId="{94E469B4-998E-4E90-B94F-CDE1F4E9AA15}">
      <dsp:nvSpPr>
        <dsp:cNvPr id="0" name=""/>
        <dsp:cNvSpPr/>
      </dsp:nvSpPr>
      <dsp:spPr>
        <a:xfrm rot="12900000">
          <a:off x="567147" y="1932276"/>
          <a:ext cx="1136549" cy="401595"/>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145D965-E53D-4A79-8B83-5942155A592A}">
      <dsp:nvSpPr>
        <dsp:cNvPr id="0" name=""/>
        <dsp:cNvSpPr/>
      </dsp:nvSpPr>
      <dsp:spPr>
        <a:xfrm>
          <a:off x="593" y="1271664"/>
          <a:ext cx="1338651" cy="1070920"/>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2489200">
            <a:lnSpc>
              <a:spcPct val="90000"/>
            </a:lnSpc>
            <a:spcBef>
              <a:spcPct val="0"/>
            </a:spcBef>
            <a:spcAft>
              <a:spcPct val="35000"/>
            </a:spcAft>
          </a:pPr>
          <a:endParaRPr lang="en-GB" sz="5600" kern="1200" dirty="0"/>
        </a:p>
      </dsp:txBody>
      <dsp:txXfrm>
        <a:off x="31959" y="1303030"/>
        <a:ext cx="1275919" cy="1008188"/>
      </dsp:txXfrm>
    </dsp:sp>
    <dsp:sp modelId="{34A1CCB7-CADE-43FE-865B-4FEB4DA4C28E}">
      <dsp:nvSpPr>
        <dsp:cNvPr id="0" name=""/>
        <dsp:cNvSpPr/>
      </dsp:nvSpPr>
      <dsp:spPr>
        <a:xfrm rot="16200000">
          <a:off x="1663973" y="1361305"/>
          <a:ext cx="1136549" cy="401595"/>
        </a:xfrm>
        <a:prstGeom prst="leftArrow">
          <a:avLst>
            <a:gd name="adj1" fmla="val 60000"/>
            <a:gd name="adj2" fmla="val 50000"/>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5BC3617-C0DB-4DF4-9AF5-BE661EE88842}">
      <dsp:nvSpPr>
        <dsp:cNvPr id="0" name=""/>
        <dsp:cNvSpPr/>
      </dsp:nvSpPr>
      <dsp:spPr>
        <a:xfrm>
          <a:off x="1562922" y="458367"/>
          <a:ext cx="1338651" cy="1070920"/>
        </a:xfrm>
        <a:prstGeom prst="roundRect">
          <a:avLst>
            <a:gd name="adj" fmla="val 1000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2489200">
            <a:lnSpc>
              <a:spcPct val="90000"/>
            </a:lnSpc>
            <a:spcBef>
              <a:spcPct val="0"/>
            </a:spcBef>
            <a:spcAft>
              <a:spcPct val="35000"/>
            </a:spcAft>
          </a:pPr>
          <a:endParaRPr lang="en-GB" sz="5600" kern="1200" dirty="0"/>
        </a:p>
      </dsp:txBody>
      <dsp:txXfrm>
        <a:off x="1594288" y="489733"/>
        <a:ext cx="1275919" cy="1008188"/>
      </dsp:txXfrm>
    </dsp:sp>
    <dsp:sp modelId="{1D6736C5-7A79-48BC-98CB-FC775C8DF958}">
      <dsp:nvSpPr>
        <dsp:cNvPr id="0" name=""/>
        <dsp:cNvSpPr/>
      </dsp:nvSpPr>
      <dsp:spPr>
        <a:xfrm rot="19500000">
          <a:off x="2760798" y="1932276"/>
          <a:ext cx="1136549" cy="401595"/>
        </a:xfrm>
        <a:prstGeom prst="lef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224DD60-17CE-41A2-A8BD-1319A576B8EF}">
      <dsp:nvSpPr>
        <dsp:cNvPr id="0" name=""/>
        <dsp:cNvSpPr/>
      </dsp:nvSpPr>
      <dsp:spPr>
        <a:xfrm>
          <a:off x="3125251" y="1271664"/>
          <a:ext cx="1338651" cy="1070920"/>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2489200">
            <a:lnSpc>
              <a:spcPct val="90000"/>
            </a:lnSpc>
            <a:spcBef>
              <a:spcPct val="0"/>
            </a:spcBef>
            <a:spcAft>
              <a:spcPct val="35000"/>
            </a:spcAft>
          </a:pPr>
          <a:endParaRPr lang="en-GB" sz="5600" kern="1200" dirty="0"/>
        </a:p>
      </dsp:txBody>
      <dsp:txXfrm>
        <a:off x="3156617" y="1303030"/>
        <a:ext cx="1275919" cy="1008188"/>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1086AB-C32F-40C7-845F-CB747DA63E17}">
      <dsp:nvSpPr>
        <dsp:cNvPr id="0" name=""/>
        <dsp:cNvSpPr/>
      </dsp:nvSpPr>
      <dsp:spPr>
        <a:xfrm>
          <a:off x="2141651" y="0"/>
          <a:ext cx="2509778" cy="2510160"/>
        </a:xfrm>
        <a:prstGeom prst="circularArrow">
          <a:avLst>
            <a:gd name="adj1" fmla="val 10980"/>
            <a:gd name="adj2" fmla="val 1142322"/>
            <a:gd name="adj3" fmla="val 4500000"/>
            <a:gd name="adj4" fmla="val 10800000"/>
            <a:gd name="adj5" fmla="val 125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5B5855-4BC3-4B4B-8404-DA8EFE8C6133}">
      <dsp:nvSpPr>
        <dsp:cNvPr id="0" name=""/>
        <dsp:cNvSpPr/>
      </dsp:nvSpPr>
      <dsp:spPr>
        <a:xfrm>
          <a:off x="2696395" y="906243"/>
          <a:ext cx="1394635" cy="697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endParaRPr lang="en-GB" sz="4500" kern="1200" dirty="0"/>
        </a:p>
      </dsp:txBody>
      <dsp:txXfrm>
        <a:off x="2696395" y="906243"/>
        <a:ext cx="1394635" cy="697150"/>
      </dsp:txXfrm>
    </dsp:sp>
    <dsp:sp modelId="{4067E058-F46D-4139-8886-7CE598FBD435}">
      <dsp:nvSpPr>
        <dsp:cNvPr id="0" name=""/>
        <dsp:cNvSpPr/>
      </dsp:nvSpPr>
      <dsp:spPr>
        <a:xfrm>
          <a:off x="1444569" y="1442273"/>
          <a:ext cx="2509778" cy="2510160"/>
        </a:xfrm>
        <a:prstGeom prst="leftCircularArrow">
          <a:avLst>
            <a:gd name="adj1" fmla="val 10980"/>
            <a:gd name="adj2" fmla="val 1142322"/>
            <a:gd name="adj3" fmla="val 6300000"/>
            <a:gd name="adj4" fmla="val 18900000"/>
            <a:gd name="adj5" fmla="val 125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AEA389-CEC4-48F1-B29E-95C58F349528}">
      <dsp:nvSpPr>
        <dsp:cNvPr id="0" name=""/>
        <dsp:cNvSpPr/>
      </dsp:nvSpPr>
      <dsp:spPr>
        <a:xfrm>
          <a:off x="2002141" y="2356859"/>
          <a:ext cx="1394635" cy="697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endParaRPr lang="en-GB" sz="4500" kern="1200" dirty="0"/>
        </a:p>
      </dsp:txBody>
      <dsp:txXfrm>
        <a:off x="2002141" y="2356859"/>
        <a:ext cx="1394635" cy="697150"/>
      </dsp:txXfrm>
    </dsp:sp>
    <dsp:sp modelId="{6248111F-9035-46E1-8D37-EFA68A120FFB}">
      <dsp:nvSpPr>
        <dsp:cNvPr id="0" name=""/>
        <dsp:cNvSpPr/>
      </dsp:nvSpPr>
      <dsp:spPr>
        <a:xfrm>
          <a:off x="2320282" y="3057139"/>
          <a:ext cx="2156288" cy="2157152"/>
        </a:xfrm>
        <a:prstGeom prst="blockArc">
          <a:avLst>
            <a:gd name="adj1" fmla="val 13500000"/>
            <a:gd name="adj2" fmla="val 10800000"/>
            <a:gd name="adj3" fmla="val 1274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FF6756-8927-4342-99D4-F28B632E2CA4}">
      <dsp:nvSpPr>
        <dsp:cNvPr id="0" name=""/>
        <dsp:cNvSpPr/>
      </dsp:nvSpPr>
      <dsp:spPr>
        <a:xfrm>
          <a:off x="2699694" y="3809561"/>
          <a:ext cx="1394635" cy="697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endParaRPr lang="en-GB" sz="4500" kern="1200" dirty="0"/>
        </a:p>
      </dsp:txBody>
      <dsp:txXfrm>
        <a:off x="2699694" y="3809561"/>
        <a:ext cx="1394635" cy="697150"/>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E73A9C-E947-4D8F-8F87-7474BC126F1D}">
      <dsp:nvSpPr>
        <dsp:cNvPr id="0" name=""/>
        <dsp:cNvSpPr/>
      </dsp:nvSpPr>
      <dsp:spPr>
        <a:xfrm>
          <a:off x="429" y="3319175"/>
          <a:ext cx="3743556" cy="159026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47006" y="3365752"/>
        <a:ext cx="3650402" cy="1497113"/>
      </dsp:txXfrm>
    </dsp:sp>
    <dsp:sp modelId="{B9053FF0-3093-4A4F-9F68-722AFBBCB69A}">
      <dsp:nvSpPr>
        <dsp:cNvPr id="0" name=""/>
        <dsp:cNvSpPr/>
      </dsp:nvSpPr>
      <dsp:spPr>
        <a:xfrm>
          <a:off x="429" y="1661026"/>
          <a:ext cx="2445407" cy="15902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47006" y="1707603"/>
        <a:ext cx="2352253" cy="1497113"/>
      </dsp:txXfrm>
    </dsp:sp>
    <dsp:sp modelId="{C4C78541-2705-4024-8C5C-20893966AF69}">
      <dsp:nvSpPr>
        <dsp:cNvPr id="0" name=""/>
        <dsp:cNvSpPr/>
      </dsp:nvSpPr>
      <dsp:spPr>
        <a:xfrm>
          <a:off x="429" y="2876"/>
          <a:ext cx="1197554" cy="15902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35504" y="37951"/>
        <a:ext cx="1127404" cy="1520117"/>
      </dsp:txXfrm>
    </dsp:sp>
    <dsp:sp modelId="{B61CAE92-3596-4790-98F5-9620BC182A4D}">
      <dsp:nvSpPr>
        <dsp:cNvPr id="0" name=""/>
        <dsp:cNvSpPr/>
      </dsp:nvSpPr>
      <dsp:spPr>
        <a:xfrm>
          <a:off x="1248281" y="2876"/>
          <a:ext cx="1197554" cy="15902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1283356" y="37951"/>
        <a:ext cx="1127404" cy="1520117"/>
      </dsp:txXfrm>
    </dsp:sp>
    <dsp:sp modelId="{3D79989B-6597-4316-91CD-80F4B5466DD2}">
      <dsp:nvSpPr>
        <dsp:cNvPr id="0" name=""/>
        <dsp:cNvSpPr/>
      </dsp:nvSpPr>
      <dsp:spPr>
        <a:xfrm>
          <a:off x="2546431" y="1661026"/>
          <a:ext cx="1197554" cy="15902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2581506" y="1696101"/>
        <a:ext cx="1127404" cy="1520117"/>
      </dsp:txXfrm>
    </dsp:sp>
    <dsp:sp modelId="{B0E5D39D-46DA-42D8-9312-BCCA0F59E573}">
      <dsp:nvSpPr>
        <dsp:cNvPr id="0" name=""/>
        <dsp:cNvSpPr/>
      </dsp:nvSpPr>
      <dsp:spPr>
        <a:xfrm>
          <a:off x="2546431" y="2876"/>
          <a:ext cx="1197554" cy="15902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2581506" y="37951"/>
        <a:ext cx="1127404" cy="1520117"/>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01BC60-8503-4673-9D2A-BEF95A17A61A}">
      <dsp:nvSpPr>
        <dsp:cNvPr id="0" name=""/>
        <dsp:cNvSpPr/>
      </dsp:nvSpPr>
      <dsp:spPr>
        <a:xfrm>
          <a:off x="1168213" y="697954"/>
          <a:ext cx="2145455" cy="670454"/>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4121" tIns="72390" rIns="72390" bIns="72390" numCol="1" spcCol="1270" anchor="ctr" anchorCtr="0">
          <a:noAutofit/>
        </a:bodyPr>
        <a:lstStyle/>
        <a:p>
          <a:pPr lvl="0" algn="l" defTabSz="844550">
            <a:lnSpc>
              <a:spcPct val="90000"/>
            </a:lnSpc>
            <a:spcBef>
              <a:spcPct val="0"/>
            </a:spcBef>
            <a:spcAft>
              <a:spcPct val="35000"/>
            </a:spcAft>
          </a:pPr>
          <a:r>
            <a:rPr lang="en-GB" sz="1900" b="1" kern="1200" dirty="0" smtClean="0">
              <a:solidFill>
                <a:srgbClr val="C1DBE5"/>
              </a:solidFill>
            </a:rPr>
            <a:t>First Attempt</a:t>
          </a:r>
          <a:endParaRPr lang="en-GB" sz="1900" b="1" kern="1200" dirty="0">
            <a:solidFill>
              <a:srgbClr val="C1DBE5"/>
            </a:solidFill>
          </a:endParaRPr>
        </a:p>
      </dsp:txBody>
      <dsp:txXfrm>
        <a:off x="1168213" y="697954"/>
        <a:ext cx="2145455" cy="670454"/>
      </dsp:txXfrm>
    </dsp:sp>
    <dsp:sp modelId="{052F710A-9065-45E0-ACBF-15A0AFC7D96C}">
      <dsp:nvSpPr>
        <dsp:cNvPr id="0" name=""/>
        <dsp:cNvSpPr/>
      </dsp:nvSpPr>
      <dsp:spPr>
        <a:xfrm>
          <a:off x="1078819" y="601111"/>
          <a:ext cx="469318" cy="703977"/>
        </a:xfrm>
        <a:prstGeom prst="rect">
          <a:avLst/>
        </a:prstGeom>
        <a:solidFill>
          <a:srgbClr val="C1DBE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92F2BD-438E-45F4-8C88-4E02E1F1B405}">
      <dsp:nvSpPr>
        <dsp:cNvPr id="0" name=""/>
        <dsp:cNvSpPr/>
      </dsp:nvSpPr>
      <dsp:spPr>
        <a:xfrm>
          <a:off x="1168213" y="1541982"/>
          <a:ext cx="2145455" cy="670454"/>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4121" tIns="72390" rIns="72390" bIns="72390" numCol="1" spcCol="1270" anchor="ctr" anchorCtr="0">
          <a:noAutofit/>
        </a:bodyPr>
        <a:lstStyle/>
        <a:p>
          <a:pPr lvl="0" algn="l" defTabSz="844550">
            <a:lnSpc>
              <a:spcPct val="90000"/>
            </a:lnSpc>
            <a:spcBef>
              <a:spcPct val="0"/>
            </a:spcBef>
            <a:spcAft>
              <a:spcPct val="35000"/>
            </a:spcAft>
          </a:pPr>
          <a:r>
            <a:rPr lang="en-GB" sz="1900" b="1" kern="1200" dirty="0" smtClean="0">
              <a:solidFill>
                <a:srgbClr val="C0EADD"/>
              </a:solidFill>
            </a:rPr>
            <a:t>Second Attempt</a:t>
          </a:r>
          <a:endParaRPr lang="en-GB" sz="1900" b="1" kern="1200" dirty="0">
            <a:solidFill>
              <a:srgbClr val="C0EADD"/>
            </a:solidFill>
          </a:endParaRPr>
        </a:p>
      </dsp:txBody>
      <dsp:txXfrm>
        <a:off x="1168213" y="1541982"/>
        <a:ext cx="2145455" cy="670454"/>
      </dsp:txXfrm>
    </dsp:sp>
    <dsp:sp modelId="{6817C43B-F509-4AF4-8CCC-6F07EBEB09EC}">
      <dsp:nvSpPr>
        <dsp:cNvPr id="0" name=""/>
        <dsp:cNvSpPr/>
      </dsp:nvSpPr>
      <dsp:spPr>
        <a:xfrm>
          <a:off x="1078819" y="1445139"/>
          <a:ext cx="469318" cy="703977"/>
        </a:xfrm>
        <a:prstGeom prst="rect">
          <a:avLst/>
        </a:prstGeom>
        <a:solidFill>
          <a:srgbClr val="C0EAD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454933-F8D4-41F0-B493-D41217CFA6A5}">
      <dsp:nvSpPr>
        <dsp:cNvPr id="0" name=""/>
        <dsp:cNvSpPr/>
      </dsp:nvSpPr>
      <dsp:spPr>
        <a:xfrm>
          <a:off x="1168213" y="2386011"/>
          <a:ext cx="2145455" cy="670454"/>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4121" tIns="72390" rIns="72390" bIns="72390" numCol="1" spcCol="1270" anchor="ctr" anchorCtr="0">
          <a:noAutofit/>
        </a:bodyPr>
        <a:lstStyle/>
        <a:p>
          <a:pPr lvl="0" algn="l" defTabSz="844550">
            <a:lnSpc>
              <a:spcPct val="90000"/>
            </a:lnSpc>
            <a:spcBef>
              <a:spcPct val="0"/>
            </a:spcBef>
            <a:spcAft>
              <a:spcPct val="35000"/>
            </a:spcAft>
          </a:pPr>
          <a:r>
            <a:rPr lang="en-GB" sz="1900" b="1" kern="1200" dirty="0" smtClean="0">
              <a:solidFill>
                <a:srgbClr val="C0EFC4"/>
              </a:solidFill>
            </a:rPr>
            <a:t>Third Attempt</a:t>
          </a:r>
          <a:endParaRPr lang="en-GB" sz="1900" b="1" kern="1200" dirty="0">
            <a:solidFill>
              <a:srgbClr val="C0EFC4"/>
            </a:solidFill>
          </a:endParaRPr>
        </a:p>
      </dsp:txBody>
      <dsp:txXfrm>
        <a:off x="1168213" y="2386011"/>
        <a:ext cx="2145455" cy="670454"/>
      </dsp:txXfrm>
    </dsp:sp>
    <dsp:sp modelId="{A5F7FA5C-4E7A-4AB9-A583-F579A9B14279}">
      <dsp:nvSpPr>
        <dsp:cNvPr id="0" name=""/>
        <dsp:cNvSpPr/>
      </dsp:nvSpPr>
      <dsp:spPr>
        <a:xfrm>
          <a:off x="1078819" y="2289167"/>
          <a:ext cx="469318" cy="703977"/>
        </a:xfrm>
        <a:prstGeom prst="rect">
          <a:avLst/>
        </a:prstGeom>
        <a:solidFill>
          <a:srgbClr val="C0EFC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DA6B28-DA76-47FC-9C71-FA2F7A6A5822}">
      <dsp:nvSpPr>
        <dsp:cNvPr id="0" name=""/>
        <dsp:cNvSpPr/>
      </dsp:nvSpPr>
      <dsp:spPr>
        <a:xfrm>
          <a:off x="1168213" y="3230039"/>
          <a:ext cx="2145455" cy="670454"/>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4121" tIns="72390" rIns="72390" bIns="72390" numCol="1" spcCol="1270" anchor="ctr" anchorCtr="0">
          <a:noAutofit/>
        </a:bodyPr>
        <a:lstStyle/>
        <a:p>
          <a:pPr lvl="0" algn="l" defTabSz="844550">
            <a:lnSpc>
              <a:spcPct val="90000"/>
            </a:lnSpc>
            <a:spcBef>
              <a:spcPct val="0"/>
            </a:spcBef>
            <a:spcAft>
              <a:spcPct val="35000"/>
            </a:spcAft>
          </a:pPr>
          <a:r>
            <a:rPr lang="en-GB" sz="1900" b="1" kern="1200" dirty="0" smtClean="0">
              <a:solidFill>
                <a:srgbClr val="D9F3C0"/>
              </a:solidFill>
            </a:rPr>
            <a:t>Fourth Attempt</a:t>
          </a:r>
          <a:endParaRPr lang="en-GB" sz="1900" b="1" kern="1200" dirty="0">
            <a:solidFill>
              <a:srgbClr val="D9F3C0"/>
            </a:solidFill>
          </a:endParaRPr>
        </a:p>
      </dsp:txBody>
      <dsp:txXfrm>
        <a:off x="1168213" y="3230039"/>
        <a:ext cx="2145455" cy="670454"/>
      </dsp:txXfrm>
    </dsp:sp>
    <dsp:sp modelId="{EAB79067-08D2-4F67-9EA9-DB2FCD84C37B}">
      <dsp:nvSpPr>
        <dsp:cNvPr id="0" name=""/>
        <dsp:cNvSpPr/>
      </dsp:nvSpPr>
      <dsp:spPr>
        <a:xfrm>
          <a:off x="1078819" y="3133195"/>
          <a:ext cx="469318" cy="703977"/>
        </a:xfrm>
        <a:prstGeom prst="rect">
          <a:avLst/>
        </a:prstGeom>
        <a:solidFill>
          <a:srgbClr val="D9F3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5A89AD5-0124-4D28-BF43-4976F57183BE}">
      <dsp:nvSpPr>
        <dsp:cNvPr id="0" name=""/>
        <dsp:cNvSpPr/>
      </dsp:nvSpPr>
      <dsp:spPr>
        <a:xfrm>
          <a:off x="1168213" y="4074067"/>
          <a:ext cx="2145455" cy="670454"/>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4121" tIns="72390" rIns="72390" bIns="72390" numCol="1" spcCol="1270" anchor="ctr" anchorCtr="0">
          <a:noAutofit/>
        </a:bodyPr>
        <a:lstStyle/>
        <a:p>
          <a:pPr lvl="0" algn="l" defTabSz="844550">
            <a:lnSpc>
              <a:spcPct val="90000"/>
            </a:lnSpc>
            <a:spcBef>
              <a:spcPct val="0"/>
            </a:spcBef>
            <a:spcAft>
              <a:spcPct val="35000"/>
            </a:spcAft>
          </a:pPr>
          <a:r>
            <a:rPr lang="en-GB" sz="1900" b="1" kern="1200" dirty="0" smtClean="0">
              <a:solidFill>
                <a:srgbClr val="F7F2C0"/>
              </a:solidFill>
            </a:rPr>
            <a:t>Fifth Attempt</a:t>
          </a:r>
          <a:endParaRPr lang="en-GB" sz="1900" b="1" kern="1200" dirty="0">
            <a:solidFill>
              <a:srgbClr val="F7F2C0"/>
            </a:solidFill>
          </a:endParaRPr>
        </a:p>
      </dsp:txBody>
      <dsp:txXfrm>
        <a:off x="1168213" y="4074067"/>
        <a:ext cx="2145455" cy="670454"/>
      </dsp:txXfrm>
    </dsp:sp>
    <dsp:sp modelId="{5D8828E1-23EF-480D-B942-B40940A5D6A0}">
      <dsp:nvSpPr>
        <dsp:cNvPr id="0" name=""/>
        <dsp:cNvSpPr/>
      </dsp:nvSpPr>
      <dsp:spPr>
        <a:xfrm>
          <a:off x="1078819" y="3977224"/>
          <a:ext cx="469318" cy="703977"/>
        </a:xfrm>
        <a:prstGeom prst="rect">
          <a:avLst/>
        </a:prstGeom>
        <a:solidFill>
          <a:srgbClr val="F7F2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28CE59-4BE8-4E93-B484-F661CC3103E9}">
      <dsp:nvSpPr>
        <dsp:cNvPr id="0" name=""/>
        <dsp:cNvSpPr/>
      </dsp:nvSpPr>
      <dsp:spPr>
        <a:xfrm>
          <a:off x="1168213" y="4918096"/>
          <a:ext cx="2145455" cy="670454"/>
        </a:xfrm>
        <a:prstGeom prst="rect">
          <a:avLst/>
        </a:prstGeom>
        <a:solidFill>
          <a:schemeClr val="lt1">
            <a:alpha val="4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4121" tIns="72390" rIns="72390" bIns="72390" numCol="1" spcCol="1270" anchor="ctr" anchorCtr="0">
          <a:noAutofit/>
        </a:bodyPr>
        <a:lstStyle/>
        <a:p>
          <a:pPr lvl="0" algn="l" defTabSz="844550">
            <a:lnSpc>
              <a:spcPct val="90000"/>
            </a:lnSpc>
            <a:spcBef>
              <a:spcPct val="0"/>
            </a:spcBef>
            <a:spcAft>
              <a:spcPct val="35000"/>
            </a:spcAft>
          </a:pPr>
          <a:r>
            <a:rPr lang="en-GB" sz="1900" b="1" kern="1200" dirty="0" smtClean="0">
              <a:solidFill>
                <a:srgbClr val="FBD3C1"/>
              </a:solidFill>
            </a:rPr>
            <a:t>Sixth Attempt</a:t>
          </a:r>
          <a:endParaRPr lang="en-GB" sz="1900" b="1" kern="1200" dirty="0">
            <a:solidFill>
              <a:srgbClr val="FBD3C1"/>
            </a:solidFill>
          </a:endParaRPr>
        </a:p>
      </dsp:txBody>
      <dsp:txXfrm>
        <a:off x="1168213" y="4918096"/>
        <a:ext cx="2145455" cy="670454"/>
      </dsp:txXfrm>
    </dsp:sp>
    <dsp:sp modelId="{D94754AC-A283-4A7A-91ED-1CED5D404643}">
      <dsp:nvSpPr>
        <dsp:cNvPr id="0" name=""/>
        <dsp:cNvSpPr/>
      </dsp:nvSpPr>
      <dsp:spPr>
        <a:xfrm>
          <a:off x="1078819" y="4821252"/>
          <a:ext cx="469318" cy="703977"/>
        </a:xfrm>
        <a:prstGeom prst="rect">
          <a:avLst/>
        </a:prstGeom>
        <a:solidFill>
          <a:srgbClr val="FBD3C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316FE-48A3-46F0-A6B9-2FBEF3939DA2}">
      <dsp:nvSpPr>
        <dsp:cNvPr id="0" name=""/>
        <dsp:cNvSpPr/>
      </dsp:nvSpPr>
      <dsp:spPr>
        <a:xfrm>
          <a:off x="1281276" y="779427"/>
          <a:ext cx="952633" cy="952633"/>
        </a:xfrm>
        <a:prstGeom prst="gear9">
          <a:avLst/>
        </a:prstGeom>
        <a:solidFill>
          <a:srgbClr val="7030A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GB" sz="2900" kern="1200" dirty="0"/>
        </a:p>
      </dsp:txBody>
      <dsp:txXfrm>
        <a:off x="1472798" y="1002577"/>
        <a:ext cx="569589" cy="489673"/>
      </dsp:txXfrm>
    </dsp:sp>
    <dsp:sp modelId="{90E012EC-927A-4813-9650-E38F68ACB5AD}">
      <dsp:nvSpPr>
        <dsp:cNvPr id="0" name=""/>
        <dsp:cNvSpPr/>
      </dsp:nvSpPr>
      <dsp:spPr>
        <a:xfrm>
          <a:off x="727016" y="554259"/>
          <a:ext cx="692824" cy="692824"/>
        </a:xfrm>
        <a:prstGeom prst="gear6">
          <a:avLst/>
        </a:prstGeom>
        <a:solidFill>
          <a:srgbClr val="00B05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en-GB" sz="2000" kern="1200" dirty="0"/>
        </a:p>
      </dsp:txBody>
      <dsp:txXfrm>
        <a:off x="901437" y="729734"/>
        <a:ext cx="343982" cy="341874"/>
      </dsp:txXfrm>
    </dsp:sp>
    <dsp:sp modelId="{9343DF16-B0CC-484A-B8CF-7CF93D453901}">
      <dsp:nvSpPr>
        <dsp:cNvPr id="0" name=""/>
        <dsp:cNvSpPr/>
      </dsp:nvSpPr>
      <dsp:spPr>
        <a:xfrm rot="20700000">
          <a:off x="1115068" y="76281"/>
          <a:ext cx="678826" cy="678826"/>
        </a:xfrm>
        <a:prstGeom prst="gear6">
          <a:avLst/>
        </a:prstGeom>
        <a:solidFill>
          <a:srgbClr val="FFFF0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GB" sz="2300" kern="1200" dirty="0"/>
        </a:p>
      </dsp:txBody>
      <dsp:txXfrm rot="-20700000">
        <a:off x="1263955" y="225167"/>
        <a:ext cx="381053" cy="381053"/>
      </dsp:txXfrm>
    </dsp:sp>
    <dsp:sp modelId="{7A2AD1E1-53FA-4F88-97C6-69B111C6F13E}">
      <dsp:nvSpPr>
        <dsp:cNvPr id="0" name=""/>
        <dsp:cNvSpPr/>
      </dsp:nvSpPr>
      <dsp:spPr>
        <a:xfrm>
          <a:off x="1183864" y="648835"/>
          <a:ext cx="1219370" cy="1219370"/>
        </a:xfrm>
        <a:prstGeom prst="circularArrow">
          <a:avLst>
            <a:gd name="adj1" fmla="val 4687"/>
            <a:gd name="adj2" fmla="val 299029"/>
            <a:gd name="adj3" fmla="val 2397504"/>
            <a:gd name="adj4" fmla="val 16145914"/>
            <a:gd name="adj5" fmla="val 5469"/>
          </a:avLst>
        </a:prstGeom>
        <a:solidFill>
          <a:schemeClr val="accent5">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72987DD9-8AC8-4EFB-B33B-1F6CB4C43E0A}">
      <dsp:nvSpPr>
        <dsp:cNvPr id="0" name=""/>
        <dsp:cNvSpPr/>
      </dsp:nvSpPr>
      <dsp:spPr>
        <a:xfrm>
          <a:off x="604318" y="411530"/>
          <a:ext cx="885948" cy="885948"/>
        </a:xfrm>
        <a:prstGeom prst="leftCircularArrow">
          <a:avLst>
            <a:gd name="adj1" fmla="val 6452"/>
            <a:gd name="adj2" fmla="val 429999"/>
            <a:gd name="adj3" fmla="val 10489124"/>
            <a:gd name="adj4" fmla="val 14837806"/>
            <a:gd name="adj5" fmla="val 7527"/>
          </a:avLst>
        </a:prstGeom>
        <a:solidFill>
          <a:schemeClr val="accent5">
            <a:hueOff val="-4966938"/>
            <a:satOff val="19906"/>
            <a:lumOff val="4314"/>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A7810633-AFFE-4B28-8686-56F61CDB7A70}">
      <dsp:nvSpPr>
        <dsp:cNvPr id="0" name=""/>
        <dsp:cNvSpPr/>
      </dsp:nvSpPr>
      <dsp:spPr>
        <a:xfrm>
          <a:off x="958049" y="-61840"/>
          <a:ext cx="955231" cy="955231"/>
        </a:xfrm>
        <a:prstGeom prst="circularArrow">
          <a:avLst>
            <a:gd name="adj1" fmla="val 5984"/>
            <a:gd name="adj2" fmla="val 394124"/>
            <a:gd name="adj3" fmla="val 13313824"/>
            <a:gd name="adj4" fmla="val 10508221"/>
            <a:gd name="adj5" fmla="val 6981"/>
          </a:avLst>
        </a:prstGeom>
        <a:solidFill>
          <a:schemeClr val="accent5">
            <a:hueOff val="-9933876"/>
            <a:satOff val="39811"/>
            <a:lumOff val="8628"/>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23E8D7-4DA0-489F-A454-3FBC3437E18B}">
      <dsp:nvSpPr>
        <dsp:cNvPr id="0" name=""/>
        <dsp:cNvSpPr/>
      </dsp:nvSpPr>
      <dsp:spPr>
        <a:xfrm>
          <a:off x="2488348" y="1472348"/>
          <a:ext cx="1119303" cy="111930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endParaRPr lang="en-GB" sz="5100" kern="1200" dirty="0"/>
        </a:p>
      </dsp:txBody>
      <dsp:txXfrm>
        <a:off x="2652266" y="1636266"/>
        <a:ext cx="791467" cy="791467"/>
      </dsp:txXfrm>
    </dsp:sp>
    <dsp:sp modelId="{414D6207-898D-49F7-8829-33D7D690F5F3}">
      <dsp:nvSpPr>
        <dsp:cNvPr id="0" name=""/>
        <dsp:cNvSpPr/>
      </dsp:nvSpPr>
      <dsp:spPr>
        <a:xfrm rot="16200000">
          <a:off x="2878775" y="1286598"/>
          <a:ext cx="338449" cy="33050"/>
        </a:xfrm>
        <a:custGeom>
          <a:avLst/>
          <a:gdLst/>
          <a:ahLst/>
          <a:cxnLst/>
          <a:rect l="0" t="0" r="0" b="0"/>
          <a:pathLst>
            <a:path>
              <a:moveTo>
                <a:pt x="0" y="16525"/>
              </a:moveTo>
              <a:lnTo>
                <a:pt x="338449" y="1652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039538" y="1294661"/>
        <a:ext cx="16922" cy="16922"/>
      </dsp:txXfrm>
    </dsp:sp>
    <dsp:sp modelId="{09252CEC-E208-44B3-B30F-63107C8818DE}">
      <dsp:nvSpPr>
        <dsp:cNvPr id="0" name=""/>
        <dsp:cNvSpPr/>
      </dsp:nvSpPr>
      <dsp:spPr>
        <a:xfrm>
          <a:off x="2488348" y="14594"/>
          <a:ext cx="1119303" cy="1119303"/>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endParaRPr lang="en-GB" sz="5100" kern="1200" dirty="0"/>
        </a:p>
      </dsp:txBody>
      <dsp:txXfrm>
        <a:off x="2652266" y="178512"/>
        <a:ext cx="791467" cy="791467"/>
      </dsp:txXfrm>
    </dsp:sp>
    <dsp:sp modelId="{DBC433D9-2228-43C5-A05C-3734B36A83AC}">
      <dsp:nvSpPr>
        <dsp:cNvPr id="0" name=""/>
        <dsp:cNvSpPr/>
      </dsp:nvSpPr>
      <dsp:spPr>
        <a:xfrm>
          <a:off x="3607651" y="2015474"/>
          <a:ext cx="338449" cy="33050"/>
        </a:xfrm>
        <a:custGeom>
          <a:avLst/>
          <a:gdLst/>
          <a:ahLst/>
          <a:cxnLst/>
          <a:rect l="0" t="0" r="0" b="0"/>
          <a:pathLst>
            <a:path>
              <a:moveTo>
                <a:pt x="0" y="16525"/>
              </a:moveTo>
              <a:lnTo>
                <a:pt x="338449" y="1652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768415" y="2023538"/>
        <a:ext cx="16922" cy="16922"/>
      </dsp:txXfrm>
    </dsp:sp>
    <dsp:sp modelId="{D66CFB20-62C8-4681-A079-959D9895EF8A}">
      <dsp:nvSpPr>
        <dsp:cNvPr id="0" name=""/>
        <dsp:cNvSpPr/>
      </dsp:nvSpPr>
      <dsp:spPr>
        <a:xfrm>
          <a:off x="3946101" y="1472348"/>
          <a:ext cx="1119303" cy="1119303"/>
        </a:xfrm>
        <a:prstGeom prst="ellipse">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endParaRPr lang="en-GB" sz="5100" kern="1200" dirty="0"/>
        </a:p>
      </dsp:txBody>
      <dsp:txXfrm>
        <a:off x="4110019" y="1636266"/>
        <a:ext cx="791467" cy="791467"/>
      </dsp:txXfrm>
    </dsp:sp>
    <dsp:sp modelId="{67B47AAD-2D23-44C7-8F5F-58CD5FB906A0}">
      <dsp:nvSpPr>
        <dsp:cNvPr id="0" name=""/>
        <dsp:cNvSpPr/>
      </dsp:nvSpPr>
      <dsp:spPr>
        <a:xfrm rot="5400000">
          <a:off x="2878775" y="2744351"/>
          <a:ext cx="338449" cy="33050"/>
        </a:xfrm>
        <a:custGeom>
          <a:avLst/>
          <a:gdLst/>
          <a:ahLst/>
          <a:cxnLst/>
          <a:rect l="0" t="0" r="0" b="0"/>
          <a:pathLst>
            <a:path>
              <a:moveTo>
                <a:pt x="0" y="16525"/>
              </a:moveTo>
              <a:lnTo>
                <a:pt x="338449" y="1652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039538" y="2752415"/>
        <a:ext cx="16922" cy="16922"/>
      </dsp:txXfrm>
    </dsp:sp>
    <dsp:sp modelId="{0C83F827-B869-4CFB-963F-0BA17C305591}">
      <dsp:nvSpPr>
        <dsp:cNvPr id="0" name=""/>
        <dsp:cNvSpPr/>
      </dsp:nvSpPr>
      <dsp:spPr>
        <a:xfrm>
          <a:off x="2488348" y="2930101"/>
          <a:ext cx="1119303" cy="1119303"/>
        </a:xfrm>
        <a:prstGeom prst="ellipse">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endParaRPr lang="en-GB" sz="5100" kern="1200" dirty="0"/>
        </a:p>
      </dsp:txBody>
      <dsp:txXfrm>
        <a:off x="2652266" y="3094019"/>
        <a:ext cx="791467" cy="791467"/>
      </dsp:txXfrm>
    </dsp:sp>
    <dsp:sp modelId="{17CE7234-74D1-4EF9-8366-9D4D1DC3E489}">
      <dsp:nvSpPr>
        <dsp:cNvPr id="0" name=""/>
        <dsp:cNvSpPr/>
      </dsp:nvSpPr>
      <dsp:spPr>
        <a:xfrm rot="10800000">
          <a:off x="2149898" y="2015474"/>
          <a:ext cx="338449" cy="33050"/>
        </a:xfrm>
        <a:custGeom>
          <a:avLst/>
          <a:gdLst/>
          <a:ahLst/>
          <a:cxnLst/>
          <a:rect l="0" t="0" r="0" b="0"/>
          <a:pathLst>
            <a:path>
              <a:moveTo>
                <a:pt x="0" y="16525"/>
              </a:moveTo>
              <a:lnTo>
                <a:pt x="338449" y="1652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310661" y="2023538"/>
        <a:ext cx="16922" cy="16922"/>
      </dsp:txXfrm>
    </dsp:sp>
    <dsp:sp modelId="{75CA4F40-E334-4820-A10A-FB8A494668B0}">
      <dsp:nvSpPr>
        <dsp:cNvPr id="0" name=""/>
        <dsp:cNvSpPr/>
      </dsp:nvSpPr>
      <dsp:spPr>
        <a:xfrm>
          <a:off x="1030594" y="1472348"/>
          <a:ext cx="1119303" cy="1119303"/>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endParaRPr lang="en-GB" sz="5100" kern="1200" dirty="0"/>
        </a:p>
      </dsp:txBody>
      <dsp:txXfrm>
        <a:off x="1194512" y="1636266"/>
        <a:ext cx="791467" cy="791467"/>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AB296B-51B6-425B-BE46-3C88480D52EC}">
      <dsp:nvSpPr>
        <dsp:cNvPr id="0" name=""/>
        <dsp:cNvSpPr/>
      </dsp:nvSpPr>
      <dsp:spPr>
        <a:xfrm>
          <a:off x="1216223" y="2032000"/>
          <a:ext cx="506536" cy="965199"/>
        </a:xfrm>
        <a:custGeom>
          <a:avLst/>
          <a:gdLst/>
          <a:ahLst/>
          <a:cxnLst/>
          <a:rect l="0" t="0" r="0" b="0"/>
          <a:pathLst>
            <a:path>
              <a:moveTo>
                <a:pt x="0" y="0"/>
              </a:moveTo>
              <a:lnTo>
                <a:pt x="253268" y="0"/>
              </a:lnTo>
              <a:lnTo>
                <a:pt x="253268" y="965199"/>
              </a:lnTo>
              <a:lnTo>
                <a:pt x="506536" y="96519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1442241" y="2487348"/>
        <a:ext cx="54502" cy="54502"/>
      </dsp:txXfrm>
    </dsp:sp>
    <dsp:sp modelId="{14C6316C-D6A3-4906-805A-2CA7356E274C}">
      <dsp:nvSpPr>
        <dsp:cNvPr id="0" name=""/>
        <dsp:cNvSpPr/>
      </dsp:nvSpPr>
      <dsp:spPr>
        <a:xfrm>
          <a:off x="1216223" y="1986280"/>
          <a:ext cx="506536" cy="91440"/>
        </a:xfrm>
        <a:custGeom>
          <a:avLst/>
          <a:gdLst/>
          <a:ahLst/>
          <a:cxnLst/>
          <a:rect l="0" t="0" r="0" b="0"/>
          <a:pathLst>
            <a:path>
              <a:moveTo>
                <a:pt x="0" y="45720"/>
              </a:moveTo>
              <a:lnTo>
                <a:pt x="506536" y="4572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1456828" y="2019336"/>
        <a:ext cx="25326" cy="25326"/>
      </dsp:txXfrm>
    </dsp:sp>
    <dsp:sp modelId="{F7F63F85-F594-40D2-9B5C-AE686E7F011C}">
      <dsp:nvSpPr>
        <dsp:cNvPr id="0" name=""/>
        <dsp:cNvSpPr/>
      </dsp:nvSpPr>
      <dsp:spPr>
        <a:xfrm>
          <a:off x="1216223" y="1066799"/>
          <a:ext cx="506536" cy="965200"/>
        </a:xfrm>
        <a:custGeom>
          <a:avLst/>
          <a:gdLst/>
          <a:ahLst/>
          <a:cxnLst/>
          <a:rect l="0" t="0" r="0" b="0"/>
          <a:pathLst>
            <a:path>
              <a:moveTo>
                <a:pt x="0" y="965200"/>
              </a:moveTo>
              <a:lnTo>
                <a:pt x="253268" y="965200"/>
              </a:lnTo>
              <a:lnTo>
                <a:pt x="253268" y="0"/>
              </a:lnTo>
              <a:lnTo>
                <a:pt x="506536"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1442241" y="1522148"/>
        <a:ext cx="54502" cy="54502"/>
      </dsp:txXfrm>
    </dsp:sp>
    <dsp:sp modelId="{27CB3620-F81B-4DF5-8259-80BEC3949833}">
      <dsp:nvSpPr>
        <dsp:cNvPr id="0" name=""/>
        <dsp:cNvSpPr/>
      </dsp:nvSpPr>
      <dsp:spPr>
        <a:xfrm rot="16200000">
          <a:off x="-1201856" y="1645920"/>
          <a:ext cx="4064000" cy="77216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r>
            <a:rPr lang="en-GB" sz="5000" kern="1200" dirty="0" smtClean="0"/>
            <a:t>Essay Title</a:t>
          </a:r>
          <a:endParaRPr lang="en-GB" sz="5000" kern="1200" dirty="0"/>
        </a:p>
      </dsp:txBody>
      <dsp:txXfrm>
        <a:off x="-1201856" y="1645920"/>
        <a:ext cx="4064000" cy="772160"/>
      </dsp:txXfrm>
    </dsp:sp>
    <dsp:sp modelId="{D2317103-C545-4EF5-8828-ECE664B0D4C9}">
      <dsp:nvSpPr>
        <dsp:cNvPr id="0" name=""/>
        <dsp:cNvSpPr/>
      </dsp:nvSpPr>
      <dsp:spPr>
        <a:xfrm>
          <a:off x="1722760" y="680719"/>
          <a:ext cx="2532684" cy="77216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GB" sz="4000" kern="1200" dirty="0" smtClean="0"/>
            <a:t>Argument 1</a:t>
          </a:r>
          <a:endParaRPr lang="en-GB" sz="4000" kern="1200" dirty="0"/>
        </a:p>
      </dsp:txBody>
      <dsp:txXfrm>
        <a:off x="1722760" y="680719"/>
        <a:ext cx="2532684" cy="772160"/>
      </dsp:txXfrm>
    </dsp:sp>
    <dsp:sp modelId="{1415802A-11A3-4FB6-B2DF-696C4304E9D0}">
      <dsp:nvSpPr>
        <dsp:cNvPr id="0" name=""/>
        <dsp:cNvSpPr/>
      </dsp:nvSpPr>
      <dsp:spPr>
        <a:xfrm>
          <a:off x="1722760" y="1645920"/>
          <a:ext cx="2532684" cy="77216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GB" sz="4000" kern="1200" dirty="0" smtClean="0"/>
            <a:t>Argument 2</a:t>
          </a:r>
          <a:endParaRPr lang="en-GB" sz="4000" kern="1200" dirty="0"/>
        </a:p>
      </dsp:txBody>
      <dsp:txXfrm>
        <a:off x="1722760" y="1645920"/>
        <a:ext cx="2532684" cy="772160"/>
      </dsp:txXfrm>
    </dsp:sp>
    <dsp:sp modelId="{77A63E60-487B-4ABD-8CE5-DA8537D465E5}">
      <dsp:nvSpPr>
        <dsp:cNvPr id="0" name=""/>
        <dsp:cNvSpPr/>
      </dsp:nvSpPr>
      <dsp:spPr>
        <a:xfrm>
          <a:off x="1722760" y="2611119"/>
          <a:ext cx="2532684" cy="77216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GB" sz="4000" kern="1200" dirty="0" smtClean="0"/>
            <a:t>Argument 3</a:t>
          </a:r>
          <a:endParaRPr lang="en-GB" sz="4000" kern="1200" dirty="0"/>
        </a:p>
      </dsp:txBody>
      <dsp:txXfrm>
        <a:off x="1722760" y="2611119"/>
        <a:ext cx="2532684" cy="772160"/>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22F297-F5B2-4D61-ADB2-7430ED55DC17}">
      <dsp:nvSpPr>
        <dsp:cNvPr id="0" name=""/>
        <dsp:cNvSpPr/>
      </dsp:nvSpPr>
      <dsp:spPr>
        <a:xfrm>
          <a:off x="1920875" y="904875"/>
          <a:ext cx="2254249" cy="2254249"/>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endParaRPr lang="en-GB" sz="6500" kern="1200" dirty="0"/>
        </a:p>
      </dsp:txBody>
      <dsp:txXfrm>
        <a:off x="2251002" y="1235002"/>
        <a:ext cx="1593995" cy="1593995"/>
      </dsp:txXfrm>
    </dsp:sp>
    <dsp:sp modelId="{4DC46141-D830-4EB1-A40A-E938F8C61B53}">
      <dsp:nvSpPr>
        <dsp:cNvPr id="0" name=""/>
        <dsp:cNvSpPr/>
      </dsp:nvSpPr>
      <dsp:spPr>
        <a:xfrm>
          <a:off x="2484437" y="402"/>
          <a:ext cx="1127124" cy="1127124"/>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dsp:txBody>
      <dsp:txXfrm>
        <a:off x="2649500" y="165465"/>
        <a:ext cx="796998" cy="796998"/>
      </dsp:txXfrm>
    </dsp:sp>
    <dsp:sp modelId="{089B0F53-2833-4F44-A23B-0BF0A9EE72E4}">
      <dsp:nvSpPr>
        <dsp:cNvPr id="0" name=""/>
        <dsp:cNvSpPr/>
      </dsp:nvSpPr>
      <dsp:spPr>
        <a:xfrm>
          <a:off x="3952472" y="1468437"/>
          <a:ext cx="1127124" cy="1127124"/>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dsp:txBody>
      <dsp:txXfrm>
        <a:off x="4117535" y="1633500"/>
        <a:ext cx="796998" cy="796998"/>
      </dsp:txXfrm>
    </dsp:sp>
    <dsp:sp modelId="{A96A811E-C2FA-4301-86A7-6941B4694ADC}">
      <dsp:nvSpPr>
        <dsp:cNvPr id="0" name=""/>
        <dsp:cNvSpPr/>
      </dsp:nvSpPr>
      <dsp:spPr>
        <a:xfrm>
          <a:off x="2484437" y="2936472"/>
          <a:ext cx="1127124" cy="1127124"/>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dsp:txBody>
      <dsp:txXfrm>
        <a:off x="2649500" y="3101535"/>
        <a:ext cx="796998" cy="796998"/>
      </dsp:txXfrm>
    </dsp:sp>
    <dsp:sp modelId="{76C02A94-4C77-4EFA-9FB4-383F38D1EE06}">
      <dsp:nvSpPr>
        <dsp:cNvPr id="0" name=""/>
        <dsp:cNvSpPr/>
      </dsp:nvSpPr>
      <dsp:spPr>
        <a:xfrm>
          <a:off x="1016402" y="1468437"/>
          <a:ext cx="1127124" cy="1127124"/>
        </a:xfrm>
        <a:prstGeom prst="ellipse">
          <a:avLst/>
        </a:prstGeom>
        <a:solidFill>
          <a:schemeClr val="accent6">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dsp:txBody>
      <dsp:txXfrm>
        <a:off x="1181465" y="1633500"/>
        <a:ext cx="796998" cy="7969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3337C3-B02F-468A-8085-77D0CD384F58}">
      <dsp:nvSpPr>
        <dsp:cNvPr id="0" name=""/>
        <dsp:cNvSpPr/>
      </dsp:nvSpPr>
      <dsp:spPr>
        <a:xfrm>
          <a:off x="0" y="464019"/>
          <a:ext cx="3600400" cy="7812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E6A730-6AB2-4CBC-BEF3-CE342F88A4FF}">
      <dsp:nvSpPr>
        <dsp:cNvPr id="0" name=""/>
        <dsp:cNvSpPr/>
      </dsp:nvSpPr>
      <dsp:spPr>
        <a:xfrm>
          <a:off x="180020" y="6459"/>
          <a:ext cx="2520280" cy="9151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61" tIns="0" rIns="95261" bIns="0" numCol="1" spcCol="1270" anchor="ctr" anchorCtr="0">
          <a:noAutofit/>
        </a:bodyPr>
        <a:lstStyle/>
        <a:p>
          <a:pPr lvl="0" algn="l" defTabSz="1377950">
            <a:lnSpc>
              <a:spcPct val="90000"/>
            </a:lnSpc>
            <a:spcBef>
              <a:spcPct val="0"/>
            </a:spcBef>
            <a:spcAft>
              <a:spcPct val="35000"/>
            </a:spcAft>
          </a:pPr>
          <a:endParaRPr lang="en-GB" sz="3100" kern="1200" dirty="0"/>
        </a:p>
      </dsp:txBody>
      <dsp:txXfrm>
        <a:off x="224692" y="51131"/>
        <a:ext cx="2430936" cy="825776"/>
      </dsp:txXfrm>
    </dsp:sp>
    <dsp:sp modelId="{F4DC5032-87E7-4D43-BB84-69AA5B1DEDAA}">
      <dsp:nvSpPr>
        <dsp:cNvPr id="0" name=""/>
        <dsp:cNvSpPr/>
      </dsp:nvSpPr>
      <dsp:spPr>
        <a:xfrm>
          <a:off x="0" y="1870179"/>
          <a:ext cx="3600400" cy="781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A7D908-4DE3-4650-A072-E29B7973B184}">
      <dsp:nvSpPr>
        <dsp:cNvPr id="0" name=""/>
        <dsp:cNvSpPr/>
      </dsp:nvSpPr>
      <dsp:spPr>
        <a:xfrm>
          <a:off x="180020" y="1412619"/>
          <a:ext cx="2520280" cy="91512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61" tIns="0" rIns="95261" bIns="0" numCol="1" spcCol="1270" anchor="ctr" anchorCtr="0">
          <a:noAutofit/>
        </a:bodyPr>
        <a:lstStyle/>
        <a:p>
          <a:pPr lvl="0" algn="l" defTabSz="1377950">
            <a:lnSpc>
              <a:spcPct val="90000"/>
            </a:lnSpc>
            <a:spcBef>
              <a:spcPct val="0"/>
            </a:spcBef>
            <a:spcAft>
              <a:spcPct val="35000"/>
            </a:spcAft>
          </a:pPr>
          <a:endParaRPr lang="en-GB" sz="3100" kern="1200" dirty="0"/>
        </a:p>
      </dsp:txBody>
      <dsp:txXfrm>
        <a:off x="224692" y="1457291"/>
        <a:ext cx="2430936" cy="825776"/>
      </dsp:txXfrm>
    </dsp:sp>
    <dsp:sp modelId="{87323C1E-609F-4688-97D9-C5A44173726A}">
      <dsp:nvSpPr>
        <dsp:cNvPr id="0" name=""/>
        <dsp:cNvSpPr/>
      </dsp:nvSpPr>
      <dsp:spPr>
        <a:xfrm>
          <a:off x="0" y="3276340"/>
          <a:ext cx="3600400" cy="7812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5B910A-D998-41B3-8AE3-942C275BFD3E}">
      <dsp:nvSpPr>
        <dsp:cNvPr id="0" name=""/>
        <dsp:cNvSpPr/>
      </dsp:nvSpPr>
      <dsp:spPr>
        <a:xfrm>
          <a:off x="180020" y="2818780"/>
          <a:ext cx="2520280" cy="91512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61" tIns="0" rIns="95261" bIns="0" numCol="1" spcCol="1270" anchor="ctr" anchorCtr="0">
          <a:noAutofit/>
        </a:bodyPr>
        <a:lstStyle/>
        <a:p>
          <a:pPr lvl="0" algn="l" defTabSz="1377950">
            <a:lnSpc>
              <a:spcPct val="90000"/>
            </a:lnSpc>
            <a:spcBef>
              <a:spcPct val="0"/>
            </a:spcBef>
            <a:spcAft>
              <a:spcPct val="35000"/>
            </a:spcAft>
          </a:pPr>
          <a:endParaRPr lang="en-GB" sz="3100" kern="1200" dirty="0"/>
        </a:p>
      </dsp:txBody>
      <dsp:txXfrm>
        <a:off x="224692" y="2863452"/>
        <a:ext cx="2430936" cy="8257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7BF8B3-78A3-4676-9BB0-9E0E8279518F}">
      <dsp:nvSpPr>
        <dsp:cNvPr id="0" name=""/>
        <dsp:cNvSpPr/>
      </dsp:nvSpPr>
      <dsp:spPr>
        <a:xfrm>
          <a:off x="2725" y="131405"/>
          <a:ext cx="1177153" cy="878720"/>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BA5D28-6638-480F-9139-3DDB116BFD19}">
      <dsp:nvSpPr>
        <dsp:cNvPr id="0" name=""/>
        <dsp:cNvSpPr/>
      </dsp:nvSpPr>
      <dsp:spPr>
        <a:xfrm>
          <a:off x="2725" y="1010125"/>
          <a:ext cx="1177153" cy="377849"/>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0" rIns="34290" bIns="0" numCol="1" spcCol="1270" anchor="ctr" anchorCtr="0">
          <a:noAutofit/>
        </a:bodyPr>
        <a:lstStyle/>
        <a:p>
          <a:pPr lvl="0" algn="l" defTabSz="1200150">
            <a:lnSpc>
              <a:spcPct val="90000"/>
            </a:lnSpc>
            <a:spcBef>
              <a:spcPct val="0"/>
            </a:spcBef>
            <a:spcAft>
              <a:spcPct val="35000"/>
            </a:spcAft>
          </a:pPr>
          <a:endParaRPr lang="en-GB" sz="2700" kern="1200" dirty="0"/>
        </a:p>
      </dsp:txBody>
      <dsp:txXfrm>
        <a:off x="2725" y="1010125"/>
        <a:ext cx="828981" cy="377849"/>
      </dsp:txXfrm>
    </dsp:sp>
    <dsp:sp modelId="{A50A3242-96CE-4A65-BB90-0988B6F672A0}">
      <dsp:nvSpPr>
        <dsp:cNvPr id="0" name=""/>
        <dsp:cNvSpPr/>
      </dsp:nvSpPr>
      <dsp:spPr>
        <a:xfrm>
          <a:off x="865006" y="1070143"/>
          <a:ext cx="412003" cy="412003"/>
        </a:xfrm>
        <a:prstGeom prst="ellipse">
          <a:avLst/>
        </a:prstGeom>
        <a:solidFill>
          <a:schemeClr val="accent5">
            <a:lumMod val="40000"/>
            <a:lumOff val="6000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2313EE-7EDF-4C24-8F60-1F6665D578D2}">
      <dsp:nvSpPr>
        <dsp:cNvPr id="0" name=""/>
        <dsp:cNvSpPr/>
      </dsp:nvSpPr>
      <dsp:spPr>
        <a:xfrm>
          <a:off x="1379081" y="131405"/>
          <a:ext cx="1177153" cy="878720"/>
        </a:xfrm>
        <a:prstGeom prst="round2SameRect">
          <a:avLst>
            <a:gd name="adj1" fmla="val 8000"/>
            <a:gd name="adj2" fmla="val 0"/>
          </a:avLst>
        </a:prstGeom>
        <a:blipFill rotWithShape="0">
          <a:blip xmlns:r="http://schemas.openxmlformats.org/officeDocument/2006/relationships" r:embed="rId1"/>
          <a:stretch>
            <a:fillRect/>
          </a:stretch>
        </a:blipFill>
        <a:ln w="25400" cap="flat" cmpd="sng" algn="ctr">
          <a:solidFill>
            <a:schemeClr val="accent5">
              <a:hueOff val="-2483469"/>
              <a:satOff val="9953"/>
              <a:lumOff val="2157"/>
              <a:alphaOff val="0"/>
            </a:schemeClr>
          </a:solidFill>
          <a:prstDash val="solid"/>
        </a:ln>
        <a:effectLst/>
      </dsp:spPr>
      <dsp:style>
        <a:lnRef idx="2">
          <a:scrgbClr r="0" g="0" b="0"/>
        </a:lnRef>
        <a:fillRef idx="1">
          <a:scrgbClr r="0" g="0" b="0"/>
        </a:fillRef>
        <a:effectRef idx="0">
          <a:scrgbClr r="0" g="0" b="0"/>
        </a:effectRef>
        <a:fontRef idx="minor"/>
      </dsp:style>
    </dsp:sp>
    <dsp:sp modelId="{71F96169-80C8-4DA6-9C39-D5176AF5E3CC}">
      <dsp:nvSpPr>
        <dsp:cNvPr id="0" name=""/>
        <dsp:cNvSpPr/>
      </dsp:nvSpPr>
      <dsp:spPr>
        <a:xfrm>
          <a:off x="1379081" y="1010125"/>
          <a:ext cx="1177153" cy="377849"/>
        </a:xfrm>
        <a:prstGeom prst="rect">
          <a:avLst/>
        </a:prstGeom>
        <a:solidFill>
          <a:schemeClr val="accent5">
            <a:hueOff val="-2483469"/>
            <a:satOff val="9953"/>
            <a:lumOff val="2157"/>
            <a:alphaOff val="0"/>
          </a:schemeClr>
        </a:solidFill>
        <a:ln w="25400" cap="flat" cmpd="sng" algn="ctr">
          <a:solidFill>
            <a:schemeClr val="accent5">
              <a:hueOff val="-2483469"/>
              <a:satOff val="9953"/>
              <a:lumOff val="215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0" rIns="34290" bIns="0" numCol="1" spcCol="1270" anchor="ctr" anchorCtr="0">
          <a:noAutofit/>
        </a:bodyPr>
        <a:lstStyle/>
        <a:p>
          <a:pPr lvl="0" algn="l" defTabSz="1200150">
            <a:lnSpc>
              <a:spcPct val="90000"/>
            </a:lnSpc>
            <a:spcBef>
              <a:spcPct val="0"/>
            </a:spcBef>
            <a:spcAft>
              <a:spcPct val="35000"/>
            </a:spcAft>
          </a:pPr>
          <a:endParaRPr lang="en-GB" sz="2700" kern="1200" dirty="0"/>
        </a:p>
      </dsp:txBody>
      <dsp:txXfrm>
        <a:off x="1379081" y="1010125"/>
        <a:ext cx="828981" cy="377849"/>
      </dsp:txXfrm>
    </dsp:sp>
    <dsp:sp modelId="{D7414A77-2665-4F17-A26E-9181B4011129}">
      <dsp:nvSpPr>
        <dsp:cNvPr id="0" name=""/>
        <dsp:cNvSpPr/>
      </dsp:nvSpPr>
      <dsp:spPr>
        <a:xfrm>
          <a:off x="2241362" y="1070143"/>
          <a:ext cx="412003" cy="412003"/>
        </a:xfrm>
        <a:prstGeom prst="ellipse">
          <a:avLst/>
        </a:prstGeom>
        <a:solidFill>
          <a:schemeClr val="accent5">
            <a:lumMod val="40000"/>
            <a:lumOff val="6000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53AF9C-D469-42DD-9CDC-A4AC3E1291D9}">
      <dsp:nvSpPr>
        <dsp:cNvPr id="0" name=""/>
        <dsp:cNvSpPr/>
      </dsp:nvSpPr>
      <dsp:spPr>
        <a:xfrm>
          <a:off x="2755437" y="131405"/>
          <a:ext cx="1177153" cy="878720"/>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dsp:style>
    </dsp:sp>
    <dsp:sp modelId="{9016AF1F-3EFD-4118-B86B-28F098869AD7}">
      <dsp:nvSpPr>
        <dsp:cNvPr id="0" name=""/>
        <dsp:cNvSpPr/>
      </dsp:nvSpPr>
      <dsp:spPr>
        <a:xfrm>
          <a:off x="2755437" y="1010125"/>
          <a:ext cx="1177153" cy="377849"/>
        </a:xfrm>
        <a:prstGeom prst="rect">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0" rIns="34290" bIns="0" numCol="1" spcCol="1270" anchor="ctr" anchorCtr="0">
          <a:noAutofit/>
        </a:bodyPr>
        <a:lstStyle/>
        <a:p>
          <a:pPr lvl="0" algn="l" defTabSz="1200150">
            <a:lnSpc>
              <a:spcPct val="90000"/>
            </a:lnSpc>
            <a:spcBef>
              <a:spcPct val="0"/>
            </a:spcBef>
            <a:spcAft>
              <a:spcPct val="35000"/>
            </a:spcAft>
          </a:pPr>
          <a:endParaRPr lang="en-GB" sz="2700" kern="1200" dirty="0"/>
        </a:p>
      </dsp:txBody>
      <dsp:txXfrm>
        <a:off x="2755437" y="1010125"/>
        <a:ext cx="828981" cy="377849"/>
      </dsp:txXfrm>
    </dsp:sp>
    <dsp:sp modelId="{BFBEB57B-AA6F-4DFB-AB5E-B58E7ED8F585}">
      <dsp:nvSpPr>
        <dsp:cNvPr id="0" name=""/>
        <dsp:cNvSpPr/>
      </dsp:nvSpPr>
      <dsp:spPr>
        <a:xfrm>
          <a:off x="3617718" y="1070143"/>
          <a:ext cx="412003" cy="412003"/>
        </a:xfrm>
        <a:prstGeom prst="ellipse">
          <a:avLst/>
        </a:prstGeom>
        <a:solidFill>
          <a:schemeClr val="accent5">
            <a:lumMod val="40000"/>
            <a:lumOff val="6000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3F302E-3D1B-4133-8F70-B9934305EB71}">
      <dsp:nvSpPr>
        <dsp:cNvPr id="0" name=""/>
        <dsp:cNvSpPr/>
      </dsp:nvSpPr>
      <dsp:spPr>
        <a:xfrm>
          <a:off x="690903" y="1686204"/>
          <a:ext cx="1177153" cy="878720"/>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5">
              <a:hueOff val="-7450407"/>
              <a:satOff val="29858"/>
              <a:lumOff val="6471"/>
              <a:alphaOff val="0"/>
            </a:schemeClr>
          </a:solidFill>
          <a:prstDash val="solid"/>
        </a:ln>
        <a:effectLst/>
      </dsp:spPr>
      <dsp:style>
        <a:lnRef idx="2">
          <a:scrgbClr r="0" g="0" b="0"/>
        </a:lnRef>
        <a:fillRef idx="1">
          <a:scrgbClr r="0" g="0" b="0"/>
        </a:fillRef>
        <a:effectRef idx="0">
          <a:scrgbClr r="0" g="0" b="0"/>
        </a:effectRef>
        <a:fontRef idx="minor"/>
      </dsp:style>
    </dsp:sp>
    <dsp:sp modelId="{365CCBB7-9E95-40C2-860D-40C9F5B2C13E}">
      <dsp:nvSpPr>
        <dsp:cNvPr id="0" name=""/>
        <dsp:cNvSpPr/>
      </dsp:nvSpPr>
      <dsp:spPr>
        <a:xfrm>
          <a:off x="690903" y="2564924"/>
          <a:ext cx="1177153" cy="377849"/>
        </a:xfrm>
        <a:prstGeom prst="rect">
          <a:avLst/>
        </a:prstGeom>
        <a:solidFill>
          <a:schemeClr val="accent5">
            <a:hueOff val="-7450407"/>
            <a:satOff val="29858"/>
            <a:lumOff val="6471"/>
            <a:alphaOff val="0"/>
          </a:schemeClr>
        </a:solidFill>
        <a:ln w="25400" cap="flat" cmpd="sng" algn="ctr">
          <a:solidFill>
            <a:schemeClr val="accent5">
              <a:hueOff val="-7450407"/>
              <a:satOff val="29858"/>
              <a:lumOff val="647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0" rIns="34290" bIns="0" numCol="1" spcCol="1270" anchor="ctr" anchorCtr="0">
          <a:noAutofit/>
        </a:bodyPr>
        <a:lstStyle/>
        <a:p>
          <a:pPr lvl="0" algn="l" defTabSz="1200150">
            <a:lnSpc>
              <a:spcPct val="90000"/>
            </a:lnSpc>
            <a:spcBef>
              <a:spcPct val="0"/>
            </a:spcBef>
            <a:spcAft>
              <a:spcPct val="35000"/>
            </a:spcAft>
          </a:pPr>
          <a:endParaRPr lang="en-GB" sz="2700" kern="1200" dirty="0"/>
        </a:p>
      </dsp:txBody>
      <dsp:txXfrm>
        <a:off x="690903" y="2564924"/>
        <a:ext cx="828981" cy="377849"/>
      </dsp:txXfrm>
    </dsp:sp>
    <dsp:sp modelId="{3F18846B-4C5C-4CCE-9F07-6463DF65949F}">
      <dsp:nvSpPr>
        <dsp:cNvPr id="0" name=""/>
        <dsp:cNvSpPr/>
      </dsp:nvSpPr>
      <dsp:spPr>
        <a:xfrm>
          <a:off x="1553184" y="2624942"/>
          <a:ext cx="412003" cy="412003"/>
        </a:xfrm>
        <a:prstGeom prst="ellipse">
          <a:avLst/>
        </a:prstGeom>
        <a:solidFill>
          <a:schemeClr val="accent5">
            <a:lumMod val="40000"/>
            <a:lumOff val="6000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7DEB70-FEBE-42D8-9D1A-DA8301E60309}">
      <dsp:nvSpPr>
        <dsp:cNvPr id="0" name=""/>
        <dsp:cNvSpPr/>
      </dsp:nvSpPr>
      <dsp:spPr>
        <a:xfrm>
          <a:off x="2067259" y="1686204"/>
          <a:ext cx="1177153" cy="878720"/>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sp>
    <dsp:sp modelId="{4F9807FF-6E10-47FB-84F7-DE88585C9208}">
      <dsp:nvSpPr>
        <dsp:cNvPr id="0" name=""/>
        <dsp:cNvSpPr/>
      </dsp:nvSpPr>
      <dsp:spPr>
        <a:xfrm>
          <a:off x="2067259" y="2564924"/>
          <a:ext cx="1177153" cy="377849"/>
        </a:xfrm>
        <a:prstGeom prst="rect">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0" rIns="34290" bIns="0" numCol="1" spcCol="1270" anchor="ctr" anchorCtr="0">
          <a:noAutofit/>
        </a:bodyPr>
        <a:lstStyle/>
        <a:p>
          <a:pPr lvl="0" algn="l" defTabSz="1200150">
            <a:lnSpc>
              <a:spcPct val="90000"/>
            </a:lnSpc>
            <a:spcBef>
              <a:spcPct val="0"/>
            </a:spcBef>
            <a:spcAft>
              <a:spcPct val="35000"/>
            </a:spcAft>
          </a:pPr>
          <a:endParaRPr lang="en-GB" sz="2700" kern="1200" dirty="0"/>
        </a:p>
      </dsp:txBody>
      <dsp:txXfrm>
        <a:off x="2067259" y="2564924"/>
        <a:ext cx="828981" cy="377849"/>
      </dsp:txXfrm>
    </dsp:sp>
    <dsp:sp modelId="{BAC78020-A21A-4462-A3F9-8AA6A30E8E35}">
      <dsp:nvSpPr>
        <dsp:cNvPr id="0" name=""/>
        <dsp:cNvSpPr/>
      </dsp:nvSpPr>
      <dsp:spPr>
        <a:xfrm>
          <a:off x="2929540" y="2624942"/>
          <a:ext cx="412003" cy="412003"/>
        </a:xfrm>
        <a:prstGeom prst="ellipse">
          <a:avLst/>
        </a:prstGeom>
        <a:solidFill>
          <a:schemeClr val="accent5">
            <a:lumMod val="40000"/>
            <a:lumOff val="6000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C0FDBE-6D95-4BA6-9B0E-26B98EDBDF62}">
      <dsp:nvSpPr>
        <dsp:cNvPr id="0" name=""/>
        <dsp:cNvSpPr/>
      </dsp:nvSpPr>
      <dsp:spPr>
        <a:xfrm>
          <a:off x="410445" y="0"/>
          <a:ext cx="3168351" cy="3168351"/>
        </a:xfrm>
        <a:prstGeom prst="triangl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1B7945-286B-4BBF-A877-44D894BB8336}">
      <dsp:nvSpPr>
        <dsp:cNvPr id="0" name=""/>
        <dsp:cNvSpPr/>
      </dsp:nvSpPr>
      <dsp:spPr>
        <a:xfrm>
          <a:off x="1994621" y="318536"/>
          <a:ext cx="2059428" cy="750008"/>
        </a:xfrm>
        <a:prstGeom prst="round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GB" sz="3100" kern="1200" dirty="0" smtClean="0">
              <a:solidFill>
                <a:srgbClr val="00B0F0"/>
              </a:solidFill>
            </a:rPr>
            <a:t>Evaluate</a:t>
          </a:r>
          <a:endParaRPr lang="en-GB" sz="3100" kern="1200" dirty="0">
            <a:solidFill>
              <a:srgbClr val="00B0F0"/>
            </a:solidFill>
          </a:endParaRPr>
        </a:p>
      </dsp:txBody>
      <dsp:txXfrm>
        <a:off x="2031233" y="355148"/>
        <a:ext cx="1986204" cy="676784"/>
      </dsp:txXfrm>
    </dsp:sp>
    <dsp:sp modelId="{EF9686D8-359A-4C41-9775-A98808C5D98B}">
      <dsp:nvSpPr>
        <dsp:cNvPr id="0" name=""/>
        <dsp:cNvSpPr/>
      </dsp:nvSpPr>
      <dsp:spPr>
        <a:xfrm>
          <a:off x="1994621" y="1162296"/>
          <a:ext cx="2059428" cy="750008"/>
        </a:xfrm>
        <a:prstGeom prst="roundRect">
          <a:avLst/>
        </a:prstGeom>
        <a:solidFill>
          <a:schemeClr val="lt1">
            <a:alpha val="90000"/>
            <a:hueOff val="0"/>
            <a:satOff val="0"/>
            <a:lumOff val="0"/>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GB" sz="3100" kern="1200" dirty="0" smtClean="0">
              <a:solidFill>
                <a:srgbClr val="FFC000"/>
              </a:solidFill>
            </a:rPr>
            <a:t>Explain</a:t>
          </a:r>
          <a:endParaRPr lang="en-GB" sz="3100" kern="1200" dirty="0">
            <a:solidFill>
              <a:srgbClr val="FFC000"/>
            </a:solidFill>
          </a:endParaRPr>
        </a:p>
      </dsp:txBody>
      <dsp:txXfrm>
        <a:off x="2031233" y="1198908"/>
        <a:ext cx="1986204" cy="676784"/>
      </dsp:txXfrm>
    </dsp:sp>
    <dsp:sp modelId="{33541090-9872-43C3-959E-6BCC779DCB9E}">
      <dsp:nvSpPr>
        <dsp:cNvPr id="0" name=""/>
        <dsp:cNvSpPr/>
      </dsp:nvSpPr>
      <dsp:spPr>
        <a:xfrm>
          <a:off x="1994621" y="2006055"/>
          <a:ext cx="2059428" cy="750008"/>
        </a:xfrm>
        <a:prstGeom prst="roundRect">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GB" sz="3100" kern="1200" dirty="0" smtClean="0">
              <a:solidFill>
                <a:srgbClr val="C00000"/>
              </a:solidFill>
            </a:rPr>
            <a:t>Describe</a:t>
          </a:r>
          <a:endParaRPr lang="en-GB" sz="3100" kern="1200" dirty="0">
            <a:solidFill>
              <a:srgbClr val="C00000"/>
            </a:solidFill>
          </a:endParaRPr>
        </a:p>
      </dsp:txBody>
      <dsp:txXfrm>
        <a:off x="2031233" y="2042667"/>
        <a:ext cx="1986204" cy="6767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C1DE5F-C111-4068-BE4E-24C711CFEAAC}">
      <dsp:nvSpPr>
        <dsp:cNvPr id="0" name=""/>
        <dsp:cNvSpPr/>
      </dsp:nvSpPr>
      <dsp:spPr>
        <a:xfrm>
          <a:off x="2251769" y="2408"/>
          <a:ext cx="1447546" cy="1447546"/>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24AEEF0-B36D-47F9-A3A2-5336417320B6}">
      <dsp:nvSpPr>
        <dsp:cNvPr id="0" name=""/>
        <dsp:cNvSpPr/>
      </dsp:nvSpPr>
      <dsp:spPr>
        <a:xfrm>
          <a:off x="2320245" y="63205"/>
          <a:ext cx="260558" cy="260558"/>
        </a:xfrm>
        <a:prstGeom prst="ellipse">
          <a:avLst/>
        </a:prstGeom>
        <a:solidFill>
          <a:schemeClr val="accent2">
            <a:alpha val="50000"/>
            <a:hueOff val="585190"/>
            <a:satOff val="-730"/>
            <a:lumOff val="17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8F5BBAE1-F62A-4F12-9473-03FAFA8F92FB}">
      <dsp:nvSpPr>
        <dsp:cNvPr id="0" name=""/>
        <dsp:cNvSpPr/>
      </dsp:nvSpPr>
      <dsp:spPr>
        <a:xfrm>
          <a:off x="2450524" y="63205"/>
          <a:ext cx="1393705" cy="260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 rIns="0" bIns="15240" numCol="1" spcCol="1270" anchor="ctr" anchorCtr="0">
          <a:noAutofit/>
        </a:bodyPr>
        <a:lstStyle/>
        <a:p>
          <a:pPr lvl="0" algn="l" defTabSz="533400">
            <a:lnSpc>
              <a:spcPct val="90000"/>
            </a:lnSpc>
            <a:spcBef>
              <a:spcPct val="0"/>
            </a:spcBef>
            <a:spcAft>
              <a:spcPct val="35000"/>
            </a:spcAft>
          </a:pPr>
          <a:endParaRPr lang="en-GB" sz="1200" kern="1200" dirty="0"/>
        </a:p>
      </dsp:txBody>
      <dsp:txXfrm>
        <a:off x="2450524" y="63205"/>
        <a:ext cx="1393705" cy="260558"/>
      </dsp:txXfrm>
    </dsp:sp>
    <dsp:sp modelId="{53C54AD0-1EEB-4F24-B494-99EBD3371008}">
      <dsp:nvSpPr>
        <dsp:cNvPr id="0" name=""/>
        <dsp:cNvSpPr/>
      </dsp:nvSpPr>
      <dsp:spPr>
        <a:xfrm>
          <a:off x="2450524" y="323763"/>
          <a:ext cx="1393705" cy="187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5400" rIns="0" bIns="25400" numCol="1" spcCol="1270" anchor="ctr" anchorCtr="0">
          <a:noAutofit/>
        </a:bodyPr>
        <a:lstStyle/>
        <a:p>
          <a:pPr lvl="0" algn="l" defTabSz="889000">
            <a:lnSpc>
              <a:spcPct val="90000"/>
            </a:lnSpc>
            <a:spcBef>
              <a:spcPct val="0"/>
            </a:spcBef>
            <a:spcAft>
              <a:spcPct val="35000"/>
            </a:spcAft>
          </a:pPr>
          <a:r>
            <a:rPr lang="en-GB" sz="2000" b="1" kern="1200" dirty="0" smtClean="0"/>
            <a:t>Point</a:t>
          </a:r>
          <a:endParaRPr lang="en-GB" sz="1200" b="1" kern="1200" dirty="0"/>
        </a:p>
      </dsp:txBody>
      <dsp:txXfrm>
        <a:off x="2450524" y="323763"/>
        <a:ext cx="1393705" cy="187051"/>
      </dsp:txXfrm>
    </dsp:sp>
    <dsp:sp modelId="{8DB9F81C-5080-4E7F-8BB3-7C1C6F265A73}">
      <dsp:nvSpPr>
        <dsp:cNvPr id="0" name=""/>
        <dsp:cNvSpPr/>
      </dsp:nvSpPr>
      <dsp:spPr>
        <a:xfrm>
          <a:off x="2450524" y="510815"/>
          <a:ext cx="67146" cy="67146"/>
        </a:xfrm>
        <a:prstGeom prst="ellipse">
          <a:avLst/>
        </a:prstGeom>
        <a:solidFill>
          <a:schemeClr val="accent2">
            <a:alpha val="50000"/>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713A603-ED70-460C-82BF-B9247D2C8736}">
      <dsp:nvSpPr>
        <dsp:cNvPr id="0" name=""/>
        <dsp:cNvSpPr/>
      </dsp:nvSpPr>
      <dsp:spPr>
        <a:xfrm>
          <a:off x="2450524" y="577962"/>
          <a:ext cx="1393705" cy="187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 rIns="0" bIns="11430" numCol="1" spcCol="1270" anchor="ctr" anchorCtr="0">
          <a:noAutofit/>
        </a:bodyPr>
        <a:lstStyle/>
        <a:p>
          <a:pPr lvl="0" algn="l" defTabSz="400050">
            <a:lnSpc>
              <a:spcPct val="90000"/>
            </a:lnSpc>
            <a:spcBef>
              <a:spcPct val="0"/>
            </a:spcBef>
            <a:spcAft>
              <a:spcPct val="35000"/>
            </a:spcAft>
          </a:pPr>
          <a:endParaRPr lang="en-GB" sz="900" kern="1200" dirty="0"/>
        </a:p>
      </dsp:txBody>
      <dsp:txXfrm>
        <a:off x="2450524" y="577962"/>
        <a:ext cx="1393705" cy="187051"/>
      </dsp:txXfrm>
    </dsp:sp>
    <dsp:sp modelId="{734A9A61-3B05-40C6-835D-C6BA19FE608F}">
      <dsp:nvSpPr>
        <dsp:cNvPr id="0" name=""/>
        <dsp:cNvSpPr/>
      </dsp:nvSpPr>
      <dsp:spPr>
        <a:xfrm>
          <a:off x="2251769" y="1308226"/>
          <a:ext cx="1447546" cy="1447546"/>
        </a:xfrm>
        <a:prstGeom prst="ellipse">
          <a:avLst/>
        </a:prstGeom>
        <a:solidFill>
          <a:schemeClr val="accent2">
            <a:alpha val="50000"/>
            <a:hueOff val="1755570"/>
            <a:satOff val="-2190"/>
            <a:lumOff val="5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06F78202-2E0E-4598-8B32-22FC1D4E6296}">
      <dsp:nvSpPr>
        <dsp:cNvPr id="0" name=""/>
        <dsp:cNvSpPr/>
      </dsp:nvSpPr>
      <dsp:spPr>
        <a:xfrm>
          <a:off x="2320245" y="1369023"/>
          <a:ext cx="260558" cy="260558"/>
        </a:xfrm>
        <a:prstGeom prst="ellipse">
          <a:avLst/>
        </a:prstGeom>
        <a:solidFill>
          <a:schemeClr val="accent2">
            <a:alpha val="50000"/>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D922EF5C-352D-49ED-AF0A-632BBE9DF54C}">
      <dsp:nvSpPr>
        <dsp:cNvPr id="0" name=""/>
        <dsp:cNvSpPr/>
      </dsp:nvSpPr>
      <dsp:spPr>
        <a:xfrm>
          <a:off x="2450524" y="1369023"/>
          <a:ext cx="1393705" cy="260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 rIns="0" bIns="15240" numCol="1" spcCol="1270" anchor="ctr" anchorCtr="0">
          <a:noAutofit/>
        </a:bodyPr>
        <a:lstStyle/>
        <a:p>
          <a:pPr lvl="0" algn="l" defTabSz="533400">
            <a:lnSpc>
              <a:spcPct val="90000"/>
            </a:lnSpc>
            <a:spcBef>
              <a:spcPct val="0"/>
            </a:spcBef>
            <a:spcAft>
              <a:spcPct val="35000"/>
            </a:spcAft>
          </a:pPr>
          <a:endParaRPr lang="en-GB" sz="1200" kern="1200" dirty="0"/>
        </a:p>
      </dsp:txBody>
      <dsp:txXfrm>
        <a:off x="2450524" y="1369023"/>
        <a:ext cx="1393705" cy="260558"/>
      </dsp:txXfrm>
    </dsp:sp>
    <dsp:sp modelId="{14C0D3BA-1EEE-440E-A503-1EFFBE2D8EC0}">
      <dsp:nvSpPr>
        <dsp:cNvPr id="0" name=""/>
        <dsp:cNvSpPr/>
      </dsp:nvSpPr>
      <dsp:spPr>
        <a:xfrm>
          <a:off x="2450524" y="1629581"/>
          <a:ext cx="1393705" cy="187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5400" rIns="0" bIns="25400" numCol="1" spcCol="1270" anchor="ctr" anchorCtr="0">
          <a:noAutofit/>
        </a:bodyPr>
        <a:lstStyle/>
        <a:p>
          <a:pPr lvl="0" algn="l" defTabSz="889000">
            <a:lnSpc>
              <a:spcPct val="90000"/>
            </a:lnSpc>
            <a:spcBef>
              <a:spcPct val="0"/>
            </a:spcBef>
            <a:spcAft>
              <a:spcPct val="35000"/>
            </a:spcAft>
          </a:pPr>
          <a:r>
            <a:rPr lang="en-GB" sz="2000" b="1" kern="1200" dirty="0" smtClean="0"/>
            <a:t>Explain</a:t>
          </a:r>
          <a:endParaRPr lang="en-GB" sz="1200" b="1" kern="1200" dirty="0"/>
        </a:p>
      </dsp:txBody>
      <dsp:txXfrm>
        <a:off x="2450524" y="1629581"/>
        <a:ext cx="1393705" cy="187051"/>
      </dsp:txXfrm>
    </dsp:sp>
    <dsp:sp modelId="{4D4308B2-C305-414E-ACA8-A5D7DFF37EC5}">
      <dsp:nvSpPr>
        <dsp:cNvPr id="0" name=""/>
        <dsp:cNvSpPr/>
      </dsp:nvSpPr>
      <dsp:spPr>
        <a:xfrm>
          <a:off x="2450524" y="1816633"/>
          <a:ext cx="45360" cy="45360"/>
        </a:xfrm>
        <a:prstGeom prst="ellipse">
          <a:avLst/>
        </a:prstGeom>
        <a:solidFill>
          <a:schemeClr val="accent2">
            <a:alpha val="50000"/>
            <a:hueOff val="2925949"/>
            <a:satOff val="-3649"/>
            <a:lumOff val="8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88F48C76-088C-49C5-9E6E-507E1B26F66B}">
      <dsp:nvSpPr>
        <dsp:cNvPr id="0" name=""/>
        <dsp:cNvSpPr/>
      </dsp:nvSpPr>
      <dsp:spPr>
        <a:xfrm>
          <a:off x="2450524" y="1861993"/>
          <a:ext cx="1393705" cy="126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 rIns="0" bIns="11430" numCol="1" spcCol="1270" anchor="ctr" anchorCtr="0">
          <a:noAutofit/>
        </a:bodyPr>
        <a:lstStyle/>
        <a:p>
          <a:pPr lvl="0" algn="l" defTabSz="400050">
            <a:lnSpc>
              <a:spcPct val="90000"/>
            </a:lnSpc>
            <a:spcBef>
              <a:spcPct val="0"/>
            </a:spcBef>
            <a:spcAft>
              <a:spcPct val="35000"/>
            </a:spcAft>
          </a:pPr>
          <a:endParaRPr lang="en-GB" sz="900" kern="1200" dirty="0"/>
        </a:p>
      </dsp:txBody>
      <dsp:txXfrm>
        <a:off x="2450524" y="1861993"/>
        <a:ext cx="1393705" cy="126360"/>
      </dsp:txXfrm>
    </dsp:sp>
    <dsp:sp modelId="{CF24F5FA-9E2B-4A7A-BBCF-79101176EDB4}">
      <dsp:nvSpPr>
        <dsp:cNvPr id="0" name=""/>
        <dsp:cNvSpPr/>
      </dsp:nvSpPr>
      <dsp:spPr>
        <a:xfrm>
          <a:off x="2251769" y="2614044"/>
          <a:ext cx="1447546" cy="1447546"/>
        </a:xfrm>
        <a:prstGeom prst="ellipse">
          <a:avLst/>
        </a:prstGeom>
        <a:solidFill>
          <a:schemeClr val="accent2">
            <a:alpha val="50000"/>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0B1372F1-C32D-4157-8ACA-12A5A8B60CF3}">
      <dsp:nvSpPr>
        <dsp:cNvPr id="0" name=""/>
        <dsp:cNvSpPr/>
      </dsp:nvSpPr>
      <dsp:spPr>
        <a:xfrm>
          <a:off x="2320245" y="2674841"/>
          <a:ext cx="260558" cy="260558"/>
        </a:xfrm>
        <a:prstGeom prst="ellipse">
          <a:avLst/>
        </a:prstGeom>
        <a:solidFill>
          <a:schemeClr val="accent2">
            <a:alpha val="50000"/>
            <a:hueOff val="4096329"/>
            <a:satOff val="-5109"/>
            <a:lumOff val="12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ABE5021B-4A15-4E79-A861-EE92FF6BDB82}">
      <dsp:nvSpPr>
        <dsp:cNvPr id="0" name=""/>
        <dsp:cNvSpPr/>
      </dsp:nvSpPr>
      <dsp:spPr>
        <a:xfrm>
          <a:off x="2450524" y="2674841"/>
          <a:ext cx="1393705" cy="260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 rIns="0" bIns="15240" numCol="1" spcCol="1270" anchor="ctr" anchorCtr="0">
          <a:noAutofit/>
        </a:bodyPr>
        <a:lstStyle/>
        <a:p>
          <a:pPr lvl="0" algn="l" defTabSz="533400">
            <a:lnSpc>
              <a:spcPct val="90000"/>
            </a:lnSpc>
            <a:spcBef>
              <a:spcPct val="0"/>
            </a:spcBef>
            <a:spcAft>
              <a:spcPct val="35000"/>
            </a:spcAft>
          </a:pPr>
          <a:endParaRPr lang="en-GB" sz="1200" kern="1200" dirty="0"/>
        </a:p>
      </dsp:txBody>
      <dsp:txXfrm>
        <a:off x="2450524" y="2674841"/>
        <a:ext cx="1393705" cy="260558"/>
      </dsp:txXfrm>
    </dsp:sp>
    <dsp:sp modelId="{48981754-9D73-44B4-9F39-B70ACE398D28}">
      <dsp:nvSpPr>
        <dsp:cNvPr id="0" name=""/>
        <dsp:cNvSpPr/>
      </dsp:nvSpPr>
      <dsp:spPr>
        <a:xfrm>
          <a:off x="2450524" y="2935399"/>
          <a:ext cx="1393705" cy="187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5400" rIns="0" bIns="25400" numCol="1" spcCol="1270" anchor="ctr" anchorCtr="0">
          <a:noAutofit/>
        </a:bodyPr>
        <a:lstStyle/>
        <a:p>
          <a:pPr lvl="0" algn="l" defTabSz="889000">
            <a:lnSpc>
              <a:spcPct val="90000"/>
            </a:lnSpc>
            <a:spcBef>
              <a:spcPct val="0"/>
            </a:spcBef>
            <a:spcAft>
              <a:spcPct val="35000"/>
            </a:spcAft>
          </a:pPr>
          <a:r>
            <a:rPr lang="en-GB" sz="2000" b="1" kern="1200" dirty="0" smtClean="0"/>
            <a:t>Evidence</a:t>
          </a:r>
          <a:endParaRPr lang="en-GB" sz="2000" b="1" kern="1200" dirty="0"/>
        </a:p>
      </dsp:txBody>
      <dsp:txXfrm>
        <a:off x="2450524" y="2935399"/>
        <a:ext cx="1393705" cy="187051"/>
      </dsp:txXfrm>
    </dsp:sp>
    <dsp:sp modelId="{77F11A36-91DB-419D-90D6-82F0995F0E0B}">
      <dsp:nvSpPr>
        <dsp:cNvPr id="0" name=""/>
        <dsp:cNvSpPr/>
      </dsp:nvSpPr>
      <dsp:spPr>
        <a:xfrm>
          <a:off x="2450524" y="3122451"/>
          <a:ext cx="67146" cy="67146"/>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C835EDD-BD16-4794-ADAD-DE6AD6320A77}">
      <dsp:nvSpPr>
        <dsp:cNvPr id="0" name=""/>
        <dsp:cNvSpPr/>
      </dsp:nvSpPr>
      <dsp:spPr>
        <a:xfrm>
          <a:off x="2450524" y="3189598"/>
          <a:ext cx="1393705" cy="187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 rIns="0" bIns="11430" numCol="1" spcCol="1270" anchor="ctr" anchorCtr="0">
          <a:noAutofit/>
        </a:bodyPr>
        <a:lstStyle/>
        <a:p>
          <a:pPr lvl="0" algn="l" defTabSz="400050">
            <a:lnSpc>
              <a:spcPct val="90000"/>
            </a:lnSpc>
            <a:spcBef>
              <a:spcPct val="0"/>
            </a:spcBef>
            <a:spcAft>
              <a:spcPct val="35000"/>
            </a:spcAft>
          </a:pPr>
          <a:endParaRPr lang="en-GB" sz="900" kern="1200" dirty="0"/>
        </a:p>
      </dsp:txBody>
      <dsp:txXfrm>
        <a:off x="2450524" y="3189598"/>
        <a:ext cx="1393705" cy="18705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F25DD-7E8C-48A4-A721-4DA3F228B872}">
      <dsp:nvSpPr>
        <dsp:cNvPr id="0" name=""/>
        <dsp:cNvSpPr/>
      </dsp:nvSpPr>
      <dsp:spPr>
        <a:xfrm rot="5400000">
          <a:off x="2630104" y="97992"/>
          <a:ext cx="1506471" cy="1310630"/>
        </a:xfrm>
        <a:prstGeom prst="hexagon">
          <a:avLst>
            <a:gd name="adj" fmla="val 25000"/>
            <a:gd name="vf" fmla="val 11547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kern="1200" dirty="0" smtClean="0"/>
            <a:t>Rule 2</a:t>
          </a:r>
          <a:endParaRPr lang="en-GB" sz="2900" kern="1200" dirty="0"/>
        </a:p>
      </dsp:txBody>
      <dsp:txXfrm rot="-5400000">
        <a:off x="2932264" y="234830"/>
        <a:ext cx="902150" cy="1036955"/>
      </dsp:txXfrm>
    </dsp:sp>
    <dsp:sp modelId="{C6541F16-17D0-4E6B-A0C2-948B0570280C}">
      <dsp:nvSpPr>
        <dsp:cNvPr id="0" name=""/>
        <dsp:cNvSpPr/>
      </dsp:nvSpPr>
      <dsp:spPr>
        <a:xfrm>
          <a:off x="4078426" y="301365"/>
          <a:ext cx="1681222" cy="903882"/>
        </a:xfrm>
        <a:prstGeom prst="rect">
          <a:avLst/>
        </a:prstGeom>
        <a:noFill/>
        <a:ln>
          <a:noFill/>
        </a:ln>
        <a:effectLst/>
      </dsp:spPr>
      <dsp:style>
        <a:lnRef idx="0">
          <a:scrgbClr r="0" g="0" b="0"/>
        </a:lnRef>
        <a:fillRef idx="0">
          <a:scrgbClr r="0" g="0" b="0"/>
        </a:fillRef>
        <a:effectRef idx="0">
          <a:scrgbClr r="0" g="0" b="0"/>
        </a:effectRef>
        <a:fontRef idx="minor"/>
      </dsp:style>
    </dsp:sp>
    <dsp:sp modelId="{02779D44-A955-4D4C-88A8-942AD28D5A12}">
      <dsp:nvSpPr>
        <dsp:cNvPr id="0" name=""/>
        <dsp:cNvSpPr/>
      </dsp:nvSpPr>
      <dsp:spPr>
        <a:xfrm rot="5400000">
          <a:off x="1214624" y="97992"/>
          <a:ext cx="1506471" cy="1310630"/>
        </a:xfrm>
        <a:prstGeom prst="hexagon">
          <a:avLst>
            <a:gd name="adj" fmla="val 25000"/>
            <a:gd name="vf" fmla="val 115470"/>
          </a:avLst>
        </a:prstGeom>
        <a:solidFill>
          <a:schemeClr val="accent4">
            <a:hueOff val="-892954"/>
            <a:satOff val="5380"/>
            <a:lumOff val="4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r>
            <a:rPr lang="en-GB" sz="3600" kern="1200" dirty="0" smtClean="0"/>
            <a:t>Rule 1</a:t>
          </a:r>
          <a:endParaRPr lang="en-GB" sz="3600" kern="1200" dirty="0"/>
        </a:p>
      </dsp:txBody>
      <dsp:txXfrm rot="-5400000">
        <a:off x="1516784" y="234830"/>
        <a:ext cx="902150" cy="1036955"/>
      </dsp:txXfrm>
    </dsp:sp>
    <dsp:sp modelId="{10A829FC-D7C4-40BB-A0F6-D21F239AA87B}">
      <dsp:nvSpPr>
        <dsp:cNvPr id="0" name=""/>
        <dsp:cNvSpPr/>
      </dsp:nvSpPr>
      <dsp:spPr>
        <a:xfrm rot="5400000">
          <a:off x="1919652" y="1376684"/>
          <a:ext cx="1506471" cy="1310630"/>
        </a:xfrm>
        <a:prstGeom prst="hexagon">
          <a:avLst>
            <a:gd name="adj" fmla="val 25000"/>
            <a:gd name="vf" fmla="val 115470"/>
          </a:avLst>
        </a:prstGeom>
        <a:solidFill>
          <a:schemeClr val="accent4">
            <a:hueOff val="-1785908"/>
            <a:satOff val="10760"/>
            <a:lumOff val="86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kern="1200" dirty="0" smtClean="0"/>
            <a:t>Rule 3</a:t>
          </a:r>
          <a:endParaRPr lang="en-GB" sz="2900" kern="1200" dirty="0"/>
        </a:p>
      </dsp:txBody>
      <dsp:txXfrm rot="-5400000">
        <a:off x="2221812" y="1513522"/>
        <a:ext cx="902150" cy="1036955"/>
      </dsp:txXfrm>
    </dsp:sp>
    <dsp:sp modelId="{51481F03-CA39-4AFA-A0A1-6271304DA8BB}">
      <dsp:nvSpPr>
        <dsp:cNvPr id="0" name=""/>
        <dsp:cNvSpPr/>
      </dsp:nvSpPr>
      <dsp:spPr>
        <a:xfrm>
          <a:off x="336351" y="1580058"/>
          <a:ext cx="1626989" cy="903882"/>
        </a:xfrm>
        <a:prstGeom prst="rect">
          <a:avLst/>
        </a:prstGeom>
        <a:noFill/>
        <a:ln>
          <a:noFill/>
        </a:ln>
        <a:effectLst/>
      </dsp:spPr>
      <dsp:style>
        <a:lnRef idx="0">
          <a:scrgbClr r="0" g="0" b="0"/>
        </a:lnRef>
        <a:fillRef idx="0">
          <a:scrgbClr r="0" g="0" b="0"/>
        </a:fillRef>
        <a:effectRef idx="0">
          <a:scrgbClr r="0" g="0" b="0"/>
        </a:effectRef>
        <a:fontRef idx="minor"/>
      </dsp:style>
    </dsp:sp>
    <dsp:sp modelId="{E75098BE-CE3F-4A84-BF47-EFAB78140831}">
      <dsp:nvSpPr>
        <dsp:cNvPr id="0" name=""/>
        <dsp:cNvSpPr/>
      </dsp:nvSpPr>
      <dsp:spPr>
        <a:xfrm rot="5400000">
          <a:off x="3335133" y="1376684"/>
          <a:ext cx="1506471" cy="1310630"/>
        </a:xfrm>
        <a:prstGeom prst="hexagon">
          <a:avLst>
            <a:gd name="adj" fmla="val 25000"/>
            <a:gd name="vf" fmla="val 115470"/>
          </a:avLst>
        </a:prstGeom>
        <a:solidFill>
          <a:schemeClr val="accent4">
            <a:hueOff val="-2678862"/>
            <a:satOff val="16139"/>
            <a:lumOff val="12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r>
            <a:rPr lang="en-GB" sz="3600" kern="1200" dirty="0" smtClean="0"/>
            <a:t>Rule 4</a:t>
          </a:r>
          <a:endParaRPr lang="en-GB" sz="3600" kern="1200" dirty="0"/>
        </a:p>
      </dsp:txBody>
      <dsp:txXfrm rot="-5400000">
        <a:off x="3637293" y="1513522"/>
        <a:ext cx="902150" cy="1036955"/>
      </dsp:txXfrm>
    </dsp:sp>
    <dsp:sp modelId="{79F569F8-11AE-4188-857F-F20C43E5AA31}">
      <dsp:nvSpPr>
        <dsp:cNvPr id="0" name=""/>
        <dsp:cNvSpPr/>
      </dsp:nvSpPr>
      <dsp:spPr>
        <a:xfrm rot="5400000">
          <a:off x="2630104" y="2655377"/>
          <a:ext cx="1506471" cy="1310630"/>
        </a:xfrm>
        <a:prstGeom prst="hexagon">
          <a:avLst>
            <a:gd name="adj" fmla="val 25000"/>
            <a:gd name="vf" fmla="val 115470"/>
          </a:avLst>
        </a:prstGeom>
        <a:solidFill>
          <a:schemeClr val="accent4">
            <a:hueOff val="-3571816"/>
            <a:satOff val="21519"/>
            <a:lumOff val="17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kern="1200" dirty="0" smtClean="0"/>
            <a:t>Rule 6</a:t>
          </a:r>
          <a:endParaRPr lang="en-GB" sz="2900" kern="1200" dirty="0"/>
        </a:p>
      </dsp:txBody>
      <dsp:txXfrm rot="-5400000">
        <a:off x="2932264" y="2792215"/>
        <a:ext cx="902150" cy="1036955"/>
      </dsp:txXfrm>
    </dsp:sp>
    <dsp:sp modelId="{6B3D2722-156E-41BF-A42F-F64BB9A785B8}">
      <dsp:nvSpPr>
        <dsp:cNvPr id="0" name=""/>
        <dsp:cNvSpPr/>
      </dsp:nvSpPr>
      <dsp:spPr>
        <a:xfrm>
          <a:off x="4078426" y="2858751"/>
          <a:ext cx="1681222" cy="903882"/>
        </a:xfrm>
        <a:prstGeom prst="rect">
          <a:avLst/>
        </a:prstGeom>
        <a:noFill/>
        <a:ln>
          <a:noFill/>
        </a:ln>
        <a:effectLst/>
      </dsp:spPr>
      <dsp:style>
        <a:lnRef idx="0">
          <a:scrgbClr r="0" g="0" b="0"/>
        </a:lnRef>
        <a:fillRef idx="0">
          <a:scrgbClr r="0" g="0" b="0"/>
        </a:fillRef>
        <a:effectRef idx="0">
          <a:scrgbClr r="0" g="0" b="0"/>
        </a:effectRef>
        <a:fontRef idx="minor"/>
      </dsp:style>
    </dsp:sp>
    <dsp:sp modelId="{FD6E8B4C-2C0D-431C-B051-441C45663027}">
      <dsp:nvSpPr>
        <dsp:cNvPr id="0" name=""/>
        <dsp:cNvSpPr/>
      </dsp:nvSpPr>
      <dsp:spPr>
        <a:xfrm rot="5400000">
          <a:off x="1214624" y="2655377"/>
          <a:ext cx="1506471" cy="1310630"/>
        </a:xfrm>
        <a:prstGeom prst="hexagon">
          <a:avLst>
            <a:gd name="adj" fmla="val 25000"/>
            <a:gd name="vf" fmla="val 11547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r>
            <a:rPr lang="en-GB" sz="3600" kern="1200" dirty="0" smtClean="0"/>
            <a:t>Rule 5</a:t>
          </a:r>
          <a:endParaRPr lang="en-GB" sz="3600" kern="1200" dirty="0"/>
        </a:p>
      </dsp:txBody>
      <dsp:txXfrm rot="-5400000">
        <a:off x="1516784" y="2792215"/>
        <a:ext cx="902150" cy="103695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9CB49C-5829-44FF-A330-B1200976AD7B}">
      <dsp:nvSpPr>
        <dsp:cNvPr id="0" name=""/>
        <dsp:cNvSpPr/>
      </dsp:nvSpPr>
      <dsp:spPr>
        <a:xfrm rot="5400000">
          <a:off x="237803" y="1089933"/>
          <a:ext cx="883082" cy="1005358"/>
        </a:xfrm>
        <a:prstGeom prst="bentUpArrow">
          <a:avLst>
            <a:gd name="adj1" fmla="val 32840"/>
            <a:gd name="adj2" fmla="val 25000"/>
            <a:gd name="adj3" fmla="val 35780"/>
          </a:avLst>
        </a:prstGeom>
        <a:solidFill>
          <a:schemeClr val="accent5">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18BC7DC-24AC-44D5-A694-6DF7EC6D8AE8}">
      <dsp:nvSpPr>
        <dsp:cNvPr id="0" name=""/>
        <dsp:cNvSpPr/>
      </dsp:nvSpPr>
      <dsp:spPr>
        <a:xfrm>
          <a:off x="3840" y="111018"/>
          <a:ext cx="1486591" cy="1040565"/>
        </a:xfrm>
        <a:prstGeom prst="roundRect">
          <a:avLst>
            <a:gd name="adj" fmla="val 1667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GB" sz="3800" kern="1200" dirty="0" smtClean="0"/>
            <a:t>How</a:t>
          </a:r>
          <a:endParaRPr lang="en-GB" sz="3800" kern="1200" dirty="0"/>
        </a:p>
      </dsp:txBody>
      <dsp:txXfrm>
        <a:off x="54645" y="161823"/>
        <a:ext cx="1384981" cy="938955"/>
      </dsp:txXfrm>
    </dsp:sp>
    <dsp:sp modelId="{19B950CB-6A24-4A74-A41A-191C4C01BEBD}">
      <dsp:nvSpPr>
        <dsp:cNvPr id="0" name=""/>
        <dsp:cNvSpPr/>
      </dsp:nvSpPr>
      <dsp:spPr>
        <a:xfrm>
          <a:off x="1490431" y="210260"/>
          <a:ext cx="1081204" cy="841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GB" sz="2800" kern="1200" dirty="0"/>
        </a:p>
      </dsp:txBody>
      <dsp:txXfrm>
        <a:off x="1490431" y="210260"/>
        <a:ext cx="1081204" cy="841030"/>
      </dsp:txXfrm>
    </dsp:sp>
    <dsp:sp modelId="{A37DF0FB-C6E2-4380-ADB6-C0AF21AA86DF}">
      <dsp:nvSpPr>
        <dsp:cNvPr id="0" name=""/>
        <dsp:cNvSpPr/>
      </dsp:nvSpPr>
      <dsp:spPr>
        <a:xfrm rot="5400000">
          <a:off x="1470345" y="2258831"/>
          <a:ext cx="883082" cy="1005358"/>
        </a:xfrm>
        <a:prstGeom prst="bentUpArrow">
          <a:avLst>
            <a:gd name="adj1" fmla="val 32840"/>
            <a:gd name="adj2" fmla="val 25000"/>
            <a:gd name="adj3" fmla="val 35780"/>
          </a:avLst>
        </a:prstGeom>
        <a:solidFill>
          <a:schemeClr val="accent5">
            <a:tint val="50000"/>
            <a:hueOff val="-10774846"/>
            <a:satOff val="46375"/>
            <a:lumOff val="125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867F94-ED38-4B08-8016-B977DD81368F}">
      <dsp:nvSpPr>
        <dsp:cNvPr id="0" name=""/>
        <dsp:cNvSpPr/>
      </dsp:nvSpPr>
      <dsp:spPr>
        <a:xfrm>
          <a:off x="1236382" y="1279917"/>
          <a:ext cx="1486591" cy="1040565"/>
        </a:xfrm>
        <a:prstGeom prst="roundRect">
          <a:avLst>
            <a:gd name="adj" fmla="val 1667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GB" sz="3800" kern="1200" dirty="0" smtClean="0"/>
            <a:t>I</a:t>
          </a:r>
          <a:endParaRPr lang="en-GB" sz="3800" kern="1200" dirty="0"/>
        </a:p>
      </dsp:txBody>
      <dsp:txXfrm>
        <a:off x="1287187" y="1330722"/>
        <a:ext cx="1384981" cy="938955"/>
      </dsp:txXfrm>
    </dsp:sp>
    <dsp:sp modelId="{6B6E5B12-765A-4F31-BFCA-12290616ABB3}">
      <dsp:nvSpPr>
        <dsp:cNvPr id="0" name=""/>
        <dsp:cNvSpPr/>
      </dsp:nvSpPr>
      <dsp:spPr>
        <a:xfrm>
          <a:off x="2722973" y="1379158"/>
          <a:ext cx="1081204" cy="841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GB" sz="2800" kern="1200" dirty="0"/>
        </a:p>
      </dsp:txBody>
      <dsp:txXfrm>
        <a:off x="2722973" y="1379158"/>
        <a:ext cx="1081204" cy="841030"/>
      </dsp:txXfrm>
    </dsp:sp>
    <dsp:sp modelId="{05E95CB8-30BA-4294-84CB-D6B3E7FAD96D}">
      <dsp:nvSpPr>
        <dsp:cNvPr id="0" name=""/>
        <dsp:cNvSpPr/>
      </dsp:nvSpPr>
      <dsp:spPr>
        <a:xfrm>
          <a:off x="2468924" y="2448815"/>
          <a:ext cx="1486591" cy="1040565"/>
        </a:xfrm>
        <a:prstGeom prst="roundRect">
          <a:avLst>
            <a:gd name="adj" fmla="val 1667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GB" sz="3800" kern="1200" dirty="0" smtClean="0"/>
            <a:t>Write</a:t>
          </a:r>
          <a:endParaRPr lang="en-GB" sz="3800" kern="1200" dirty="0"/>
        </a:p>
      </dsp:txBody>
      <dsp:txXfrm>
        <a:off x="2519729" y="2499620"/>
        <a:ext cx="1384981" cy="938955"/>
      </dsp:txXfrm>
    </dsp:sp>
    <dsp:sp modelId="{4E05859C-1059-4CA7-AD2B-F713C6FD48CE}">
      <dsp:nvSpPr>
        <dsp:cNvPr id="0" name=""/>
        <dsp:cNvSpPr/>
      </dsp:nvSpPr>
      <dsp:spPr>
        <a:xfrm>
          <a:off x="3955515" y="2548057"/>
          <a:ext cx="1081204" cy="841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GB" sz="2800" kern="1200" dirty="0"/>
        </a:p>
      </dsp:txBody>
      <dsp:txXfrm>
        <a:off x="3955515" y="2548057"/>
        <a:ext cx="1081204" cy="841030"/>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15.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1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2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5.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7.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8.xml><?xml version="1.0" encoding="utf-8"?>
<dgm:layoutDef xmlns:dgm="http://schemas.openxmlformats.org/drawingml/2006/diagram" xmlns:a="http://schemas.openxmlformats.org/drawingml/2006/main" uniqueId="urn:microsoft.com/office/officeart/2005/8/layout/architecture">
  <dgm:title val="Architecture Layout"/>
  <dgm:desc val="Use to show hierarchical relationships that build from the bottom up. This layout works well for showing architectural components or objects that build on other objects."/>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9.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0.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46132E1-1239-4019-AFB2-6C34BEBD912D}" type="datetimeFigureOut">
              <a:rPr lang="en-GB"/>
              <a:pPr>
                <a:defRPr/>
              </a:pPr>
              <a:t>12/10/2017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5562163-963B-4A07-8082-713B6099F4F5}" type="slidenum">
              <a:rPr lang="en-GB"/>
              <a:pPr>
                <a:defRPr/>
              </a:pPr>
              <a:t>‹#›</a:t>
            </a:fld>
            <a:endParaRPr lang="en-GB"/>
          </a:p>
        </p:txBody>
      </p:sp>
    </p:spTree>
    <p:extLst>
      <p:ext uri="{BB962C8B-B14F-4D97-AF65-F5344CB8AC3E}">
        <p14:creationId xmlns:p14="http://schemas.microsoft.com/office/powerpoint/2010/main" val="6331760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smtClean="0"/>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5ABD78-88BC-4DB3-869E-703B57A17E88}" type="slidenum">
              <a:rPr lang="en-GB" smtClean="0"/>
              <a:pPr fontAlgn="base">
                <a:spcBef>
                  <a:spcPct val="0"/>
                </a:spcBef>
                <a:spcAft>
                  <a:spcPct val="0"/>
                </a:spcAft>
                <a:defRPr/>
              </a:pPr>
              <a:t>9</a:t>
            </a:fld>
            <a:endParaRPr lang="en-GB" smtClean="0"/>
          </a:p>
        </p:txBody>
      </p:sp>
    </p:spTree>
    <p:extLst>
      <p:ext uri="{BB962C8B-B14F-4D97-AF65-F5344CB8AC3E}">
        <p14:creationId xmlns:p14="http://schemas.microsoft.com/office/powerpoint/2010/main" val="1274660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75562163-963B-4A07-8082-713B6099F4F5}" type="slidenum">
              <a:rPr lang="en-GB" smtClean="0"/>
              <a:pPr>
                <a:defRPr/>
              </a:pPr>
              <a:t>34</a:t>
            </a:fld>
            <a:endParaRPr lang="en-GB"/>
          </a:p>
        </p:txBody>
      </p:sp>
    </p:spTree>
    <p:extLst>
      <p:ext uri="{BB962C8B-B14F-4D97-AF65-F5344CB8AC3E}">
        <p14:creationId xmlns:p14="http://schemas.microsoft.com/office/powerpoint/2010/main" val="4016457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62E51BF0-1BC3-4622-ACC0-E678F88D32A9}" type="datetimeFigureOut">
              <a:rPr lang="en-GB"/>
              <a:pPr>
                <a:defRPr/>
              </a:pPr>
              <a:t>12/10/2017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7293279-52C1-4EC3-A584-BA4A3E44C4C0}" type="slidenum">
              <a:rPr lang="en-GB"/>
              <a:pPr>
                <a:defRPr/>
              </a:pPr>
              <a:t>‹#›</a:t>
            </a:fld>
            <a:endParaRPr lang="en-GB"/>
          </a:p>
        </p:txBody>
      </p:sp>
    </p:spTree>
    <p:extLst>
      <p:ext uri="{BB962C8B-B14F-4D97-AF65-F5344CB8AC3E}">
        <p14:creationId xmlns:p14="http://schemas.microsoft.com/office/powerpoint/2010/main" val="3450317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31DA585-4B66-47FE-A023-53F963DE9817}" type="datetimeFigureOut">
              <a:rPr lang="en-GB"/>
              <a:pPr>
                <a:defRPr/>
              </a:pPr>
              <a:t>12/10/2017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2730449-CD2B-4EF4-BAB6-89D90A53D2D4}" type="slidenum">
              <a:rPr lang="en-GB"/>
              <a:pPr>
                <a:defRPr/>
              </a:pPr>
              <a:t>‹#›</a:t>
            </a:fld>
            <a:endParaRPr lang="en-GB"/>
          </a:p>
        </p:txBody>
      </p:sp>
    </p:spTree>
    <p:extLst>
      <p:ext uri="{BB962C8B-B14F-4D97-AF65-F5344CB8AC3E}">
        <p14:creationId xmlns:p14="http://schemas.microsoft.com/office/powerpoint/2010/main" val="175229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494E6D4-D952-4CC4-93EC-89F0A8176F87}" type="datetimeFigureOut">
              <a:rPr lang="en-GB"/>
              <a:pPr>
                <a:defRPr/>
              </a:pPr>
              <a:t>12/10/2017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EC7BE84-E0B7-4DD1-9D88-E724ABA45F73}" type="slidenum">
              <a:rPr lang="en-GB"/>
              <a:pPr>
                <a:defRPr/>
              </a:pPr>
              <a:t>‹#›</a:t>
            </a:fld>
            <a:endParaRPr lang="en-GB"/>
          </a:p>
        </p:txBody>
      </p:sp>
    </p:spTree>
    <p:extLst>
      <p:ext uri="{BB962C8B-B14F-4D97-AF65-F5344CB8AC3E}">
        <p14:creationId xmlns:p14="http://schemas.microsoft.com/office/powerpoint/2010/main" val="78848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6A0A1EC-D274-413B-A653-6DC2757337DA}" type="datetimeFigureOut">
              <a:rPr lang="en-GB"/>
              <a:pPr>
                <a:defRPr/>
              </a:pPr>
              <a:t>12/10/2017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9A9E2DC-0841-4DA0-8394-867BBFBD955E}" type="slidenum">
              <a:rPr lang="en-GB"/>
              <a:pPr>
                <a:defRPr/>
              </a:pPr>
              <a:t>‹#›</a:t>
            </a:fld>
            <a:endParaRPr lang="en-GB"/>
          </a:p>
        </p:txBody>
      </p:sp>
    </p:spTree>
    <p:extLst>
      <p:ext uri="{BB962C8B-B14F-4D97-AF65-F5344CB8AC3E}">
        <p14:creationId xmlns:p14="http://schemas.microsoft.com/office/powerpoint/2010/main" val="422385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4536B70-FA25-414A-99F2-DFFA9FF1819A}" type="datetimeFigureOut">
              <a:rPr lang="en-GB"/>
              <a:pPr>
                <a:defRPr/>
              </a:pPr>
              <a:t>12/10/2017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739BF29-3408-496C-A9A7-D3A4C05BEEFF}" type="slidenum">
              <a:rPr lang="en-GB"/>
              <a:pPr>
                <a:defRPr/>
              </a:pPr>
              <a:t>‹#›</a:t>
            </a:fld>
            <a:endParaRPr lang="en-GB"/>
          </a:p>
        </p:txBody>
      </p:sp>
    </p:spTree>
    <p:extLst>
      <p:ext uri="{BB962C8B-B14F-4D97-AF65-F5344CB8AC3E}">
        <p14:creationId xmlns:p14="http://schemas.microsoft.com/office/powerpoint/2010/main" val="420720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285A7A5F-BEFA-414E-B07B-F9B9A61FEDF7}" type="datetimeFigureOut">
              <a:rPr lang="en-GB"/>
              <a:pPr>
                <a:defRPr/>
              </a:pPr>
              <a:t>12/10/2017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F4CC7FE-B200-4D5C-BD74-D4122B7731AA}" type="slidenum">
              <a:rPr lang="en-GB"/>
              <a:pPr>
                <a:defRPr/>
              </a:pPr>
              <a:t>‹#›</a:t>
            </a:fld>
            <a:endParaRPr lang="en-GB"/>
          </a:p>
        </p:txBody>
      </p:sp>
    </p:spTree>
    <p:extLst>
      <p:ext uri="{BB962C8B-B14F-4D97-AF65-F5344CB8AC3E}">
        <p14:creationId xmlns:p14="http://schemas.microsoft.com/office/powerpoint/2010/main" val="2713770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02D8E6E1-25C1-4B39-9B37-BCE316E1A571}" type="datetimeFigureOut">
              <a:rPr lang="en-GB"/>
              <a:pPr>
                <a:defRPr/>
              </a:pPr>
              <a:t>12/10/2017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5F1AE117-ADDB-4B58-86DB-5D67FBB9B743}" type="slidenum">
              <a:rPr lang="en-GB"/>
              <a:pPr>
                <a:defRPr/>
              </a:pPr>
              <a:t>‹#›</a:t>
            </a:fld>
            <a:endParaRPr lang="en-GB"/>
          </a:p>
        </p:txBody>
      </p:sp>
    </p:spTree>
    <p:extLst>
      <p:ext uri="{BB962C8B-B14F-4D97-AF65-F5344CB8AC3E}">
        <p14:creationId xmlns:p14="http://schemas.microsoft.com/office/powerpoint/2010/main" val="139330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C4235E2B-3D8B-4A9E-8BAA-C2DE9525D560}" type="datetimeFigureOut">
              <a:rPr lang="en-GB"/>
              <a:pPr>
                <a:defRPr/>
              </a:pPr>
              <a:t>12/10/2017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DCED6BDD-D34D-4751-B9AD-9F6D29AAE7C8}" type="slidenum">
              <a:rPr lang="en-GB"/>
              <a:pPr>
                <a:defRPr/>
              </a:pPr>
              <a:t>‹#›</a:t>
            </a:fld>
            <a:endParaRPr lang="en-GB"/>
          </a:p>
        </p:txBody>
      </p:sp>
    </p:spTree>
    <p:extLst>
      <p:ext uri="{BB962C8B-B14F-4D97-AF65-F5344CB8AC3E}">
        <p14:creationId xmlns:p14="http://schemas.microsoft.com/office/powerpoint/2010/main" val="719263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A21F80C-FC4B-486C-888E-C09F785C3626}" type="datetimeFigureOut">
              <a:rPr lang="en-GB"/>
              <a:pPr>
                <a:defRPr/>
              </a:pPr>
              <a:t>12/10/2017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9A95CC2B-6561-4ABA-9A01-70B9E0248858}" type="slidenum">
              <a:rPr lang="en-GB"/>
              <a:pPr>
                <a:defRPr/>
              </a:pPr>
              <a:t>‹#›</a:t>
            </a:fld>
            <a:endParaRPr lang="en-GB"/>
          </a:p>
        </p:txBody>
      </p:sp>
    </p:spTree>
    <p:extLst>
      <p:ext uri="{BB962C8B-B14F-4D97-AF65-F5344CB8AC3E}">
        <p14:creationId xmlns:p14="http://schemas.microsoft.com/office/powerpoint/2010/main" val="989127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CC4C738-96E6-425E-9F24-ACF1D56D3267}" type="datetimeFigureOut">
              <a:rPr lang="en-GB"/>
              <a:pPr>
                <a:defRPr/>
              </a:pPr>
              <a:t>12/10/2017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C034685-D46B-4529-A0F9-A965AF083E5D}" type="slidenum">
              <a:rPr lang="en-GB"/>
              <a:pPr>
                <a:defRPr/>
              </a:pPr>
              <a:t>‹#›</a:t>
            </a:fld>
            <a:endParaRPr lang="en-GB"/>
          </a:p>
        </p:txBody>
      </p:sp>
    </p:spTree>
    <p:extLst>
      <p:ext uri="{BB962C8B-B14F-4D97-AF65-F5344CB8AC3E}">
        <p14:creationId xmlns:p14="http://schemas.microsoft.com/office/powerpoint/2010/main" val="393122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BE6E71D-BEC9-46E5-9BF9-07AD73F1B606}" type="datetimeFigureOut">
              <a:rPr lang="en-GB"/>
              <a:pPr>
                <a:defRPr/>
              </a:pPr>
              <a:t>12/10/2017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C66FE5F-BC18-421C-8313-B07E13C98FE7}" type="slidenum">
              <a:rPr lang="en-GB"/>
              <a:pPr>
                <a:defRPr/>
              </a:pPr>
              <a:t>‹#›</a:t>
            </a:fld>
            <a:endParaRPr lang="en-GB"/>
          </a:p>
        </p:txBody>
      </p:sp>
    </p:spTree>
    <p:extLst>
      <p:ext uri="{BB962C8B-B14F-4D97-AF65-F5344CB8AC3E}">
        <p14:creationId xmlns:p14="http://schemas.microsoft.com/office/powerpoint/2010/main" val="2356082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5DDB569-1A42-41C8-B378-92F51C7BB362}" type="datetimeFigureOut">
              <a:rPr lang="en-GB"/>
              <a:pPr>
                <a:defRPr/>
              </a:pPr>
              <a:t>12/10/2017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CBFAB39-03F9-4DFB-9A30-4102EBD22C54}"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mailto:mikegershon@hotmail.com" TargetMode="Externa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6.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hyperlink" Target="http://www.ltscotland.org.uk/debatinginschools/index.asp" TargetMode="External"/><Relationship Id="rId7" Type="http://schemas.openxmlformats.org/officeDocument/2006/relationships/diagramColors" Target="../diagrams/colors16.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18" Type="http://schemas.openxmlformats.org/officeDocument/2006/relationships/slide" Target="slide19.xml"/><Relationship Id="rId26" Type="http://schemas.openxmlformats.org/officeDocument/2006/relationships/slide" Target="slide27.xml"/><Relationship Id="rId39" Type="http://schemas.openxmlformats.org/officeDocument/2006/relationships/diagramLayout" Target="../diagrams/layout3.xml"/><Relationship Id="rId3" Type="http://schemas.openxmlformats.org/officeDocument/2006/relationships/slide" Target="slide4.xml"/><Relationship Id="rId21" Type="http://schemas.openxmlformats.org/officeDocument/2006/relationships/slide" Target="slide22.xml"/><Relationship Id="rId34" Type="http://schemas.openxmlformats.org/officeDocument/2006/relationships/diagramLayout" Target="../diagrams/layout2.xml"/><Relationship Id="rId42" Type="http://schemas.microsoft.com/office/2007/relationships/diagramDrawing" Target="../diagrams/drawing3.xml"/><Relationship Id="rId7" Type="http://schemas.openxmlformats.org/officeDocument/2006/relationships/slide" Target="slide8.xml"/><Relationship Id="rId12" Type="http://schemas.openxmlformats.org/officeDocument/2006/relationships/slide" Target="slide13.xml"/><Relationship Id="rId17" Type="http://schemas.openxmlformats.org/officeDocument/2006/relationships/slide" Target="slide18.xml"/><Relationship Id="rId25" Type="http://schemas.openxmlformats.org/officeDocument/2006/relationships/slide" Target="slide26.xml"/><Relationship Id="rId33" Type="http://schemas.openxmlformats.org/officeDocument/2006/relationships/diagramData" Target="../diagrams/data2.xml"/><Relationship Id="rId38" Type="http://schemas.openxmlformats.org/officeDocument/2006/relationships/diagramData" Target="../diagrams/data3.xml"/><Relationship Id="rId2" Type="http://schemas.openxmlformats.org/officeDocument/2006/relationships/slide" Target="slide3.xml"/><Relationship Id="rId16" Type="http://schemas.openxmlformats.org/officeDocument/2006/relationships/slide" Target="slide17.xml"/><Relationship Id="rId20" Type="http://schemas.openxmlformats.org/officeDocument/2006/relationships/slide" Target="slide21.xml"/><Relationship Id="rId29" Type="http://schemas.openxmlformats.org/officeDocument/2006/relationships/slide" Target="slide30.xml"/><Relationship Id="rId41" Type="http://schemas.openxmlformats.org/officeDocument/2006/relationships/diagramColors" Target="../diagrams/colors3.xml"/><Relationship Id="rId1" Type="http://schemas.openxmlformats.org/officeDocument/2006/relationships/slideLayout" Target="../slideLayouts/slideLayout1.xml"/><Relationship Id="rId6" Type="http://schemas.openxmlformats.org/officeDocument/2006/relationships/slide" Target="slide7.xml"/><Relationship Id="rId11" Type="http://schemas.openxmlformats.org/officeDocument/2006/relationships/slide" Target="slide12.xml"/><Relationship Id="rId24" Type="http://schemas.openxmlformats.org/officeDocument/2006/relationships/slide" Target="slide25.xml"/><Relationship Id="rId32" Type="http://schemas.openxmlformats.org/officeDocument/2006/relationships/slide" Target="slide34.xml"/><Relationship Id="rId37" Type="http://schemas.microsoft.com/office/2007/relationships/diagramDrawing" Target="../diagrams/drawing2.xml"/><Relationship Id="rId40" Type="http://schemas.openxmlformats.org/officeDocument/2006/relationships/diagramQuickStyle" Target="../diagrams/quickStyle3.xml"/><Relationship Id="rId5" Type="http://schemas.openxmlformats.org/officeDocument/2006/relationships/slide" Target="slide6.xml"/><Relationship Id="rId15" Type="http://schemas.openxmlformats.org/officeDocument/2006/relationships/slide" Target="slide16.xml"/><Relationship Id="rId23" Type="http://schemas.openxmlformats.org/officeDocument/2006/relationships/slide" Target="slide24.xml"/><Relationship Id="rId28" Type="http://schemas.openxmlformats.org/officeDocument/2006/relationships/slide" Target="slide29.xml"/><Relationship Id="rId36" Type="http://schemas.openxmlformats.org/officeDocument/2006/relationships/diagramColors" Target="../diagrams/colors2.xml"/><Relationship Id="rId10" Type="http://schemas.openxmlformats.org/officeDocument/2006/relationships/slide" Target="slide11.xml"/><Relationship Id="rId19" Type="http://schemas.openxmlformats.org/officeDocument/2006/relationships/slide" Target="slide20.xml"/><Relationship Id="rId31" Type="http://schemas.openxmlformats.org/officeDocument/2006/relationships/slide" Target="slide32.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 Id="rId22" Type="http://schemas.openxmlformats.org/officeDocument/2006/relationships/slide" Target="slide23.xml"/><Relationship Id="rId27" Type="http://schemas.openxmlformats.org/officeDocument/2006/relationships/slide" Target="slide28.xml"/><Relationship Id="rId30" Type="http://schemas.openxmlformats.org/officeDocument/2006/relationships/slide" Target="slide31.xml"/><Relationship Id="rId35"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3.xml.rels><?xml version="1.0" encoding="UTF-8" standalone="yes"?>
<Relationships xmlns="http://schemas.openxmlformats.org/package/2006/relationships"><Relationship Id="rId8" Type="http://schemas.microsoft.com/office/2007/relationships/diagramDrawing" Target="../diagrams/drawing23.xml"/><Relationship Id="rId3" Type="http://schemas.openxmlformats.org/officeDocument/2006/relationships/hyperlink" Target="http://en.wikibooks.org/wiki/A-level_Critical_Thinking" TargetMode="External"/><Relationship Id="rId7" Type="http://schemas.openxmlformats.org/officeDocument/2006/relationships/diagramColors" Target="../diagrams/colors2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QuickStyle" Target="../diagrams/quickStyle23.xml"/><Relationship Id="rId5" Type="http://schemas.openxmlformats.org/officeDocument/2006/relationships/diagramLayout" Target="../diagrams/layout23.xml"/><Relationship Id="rId4" Type="http://schemas.openxmlformats.org/officeDocument/2006/relationships/diagramData" Target="../diagrams/data23.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29.xml"/><Relationship Id="rId7" Type="http://schemas.microsoft.com/office/2007/relationships/diagramDrawing" Target="../diagrams/drawing29.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29.xml"/><Relationship Id="rId5" Type="http://schemas.openxmlformats.org/officeDocument/2006/relationships/diagramQuickStyle" Target="../diagrams/quickStyle29.xml"/><Relationship Id="rId4" Type="http://schemas.openxmlformats.org/officeDocument/2006/relationships/diagramLayout" Target="../diagrams/layout29.xml"/></Relationships>
</file>

<file path=ppt/slides/_rels/slide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hyperlink" Target="http://www.readwritethink.org/files/resources/interactives/essaymap/" TargetMode="External"/><Relationship Id="rId7" Type="http://schemas.openxmlformats.org/officeDocument/2006/relationships/diagramColors" Target="../diagrams/colors4.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30.xml.rels><?xml version="1.0" encoding="UTF-8" standalone="yes"?>
<Relationships xmlns="http://schemas.openxmlformats.org/package/2006/relationships"><Relationship Id="rId8" Type="http://schemas.openxmlformats.org/officeDocument/2006/relationships/diagramQuickStyle" Target="../diagrams/quickStyle30.xml"/><Relationship Id="rId3" Type="http://schemas.openxmlformats.org/officeDocument/2006/relationships/hyperlink" Target="http://freemind.sourceforge.net/wiki/index.php/Main_Page" TargetMode="External"/><Relationship Id="rId7" Type="http://schemas.openxmlformats.org/officeDocument/2006/relationships/diagramLayout" Target="../diagrams/layout30.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Data" Target="../diagrams/data30.xml"/><Relationship Id="rId5" Type="http://schemas.openxmlformats.org/officeDocument/2006/relationships/hyperlink" Target="http://www.thinkbuzan.com/uk/" TargetMode="External"/><Relationship Id="rId10" Type="http://schemas.microsoft.com/office/2007/relationships/diagramDrawing" Target="../diagrams/drawing30.xml"/><Relationship Id="rId4" Type="http://schemas.openxmlformats.org/officeDocument/2006/relationships/hyperlink" Target="http://www.mindtools.com/pages/article/newISS_01.htm" TargetMode="External"/><Relationship Id="rId9" Type="http://schemas.openxmlformats.org/officeDocument/2006/relationships/diagramColors" Target="../diagrams/colors30.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31.xml"/><Relationship Id="rId7" Type="http://schemas.microsoft.com/office/2007/relationships/diagramDrawing" Target="../diagrams/drawing31.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31.xml"/><Relationship Id="rId5" Type="http://schemas.openxmlformats.org/officeDocument/2006/relationships/diagramQuickStyle" Target="../diagrams/quickStyle31.xml"/><Relationship Id="rId4" Type="http://schemas.openxmlformats.org/officeDocument/2006/relationships/diagramLayout" Target="../diagrams/layout31.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32.xml"/><Relationship Id="rId7" Type="http://schemas.microsoft.com/office/2007/relationships/diagramDrawing" Target="../diagrams/drawing32.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32.xml"/><Relationship Id="rId5" Type="http://schemas.openxmlformats.org/officeDocument/2006/relationships/diagramQuickStyle" Target="../diagrams/quickStyle32.xml"/><Relationship Id="rId4" Type="http://schemas.openxmlformats.org/officeDocument/2006/relationships/diagramLayout" Target="../diagrams/layout32.xml"/></Relationships>
</file>

<file path=ppt/slides/_rels/slide33.xml.rels><?xml version="1.0" encoding="UTF-8" standalone="yes"?>
<Relationships xmlns="http://schemas.openxmlformats.org/package/2006/relationships"><Relationship Id="rId2" Type="http://schemas.openxmlformats.org/officeDocument/2006/relationships/hyperlink" Target="http://www.davemckay.co.uk/philosophy/russell/russell.php?name=how.i.write"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hyperlink" Target="http://www.netcharles.com/orwell/essays/politics-and-the-english-language.htm" TargetMode="External"/><Relationship Id="rId13" Type="http://schemas.openxmlformats.org/officeDocument/2006/relationships/hyperlink" Target="http://www.wjec.co.uk/uploads/publications/10055.doc" TargetMode="External"/><Relationship Id="rId18" Type="http://schemas.openxmlformats.org/officeDocument/2006/relationships/hyperlink" Target="http://freemind.sourceforge.net/wiki/index.php/Main_Page" TargetMode="External"/><Relationship Id="rId26" Type="http://schemas.openxmlformats.org/officeDocument/2006/relationships/hyperlink" Target="http://www.brainyquote.com/quotes/authors/d/david_hume.html" TargetMode="External"/><Relationship Id="rId3" Type="http://schemas.openxmlformats.org/officeDocument/2006/relationships/hyperlink" Target="http://studentzone.roehampton.ac.uk/howtostudy/academicwriting/unit5/index.html" TargetMode="External"/><Relationship Id="rId21" Type="http://schemas.openxmlformats.org/officeDocument/2006/relationships/hyperlink" Target="http://www.samueljohnson.com/diligenc.html" TargetMode="External"/><Relationship Id="rId7" Type="http://schemas.openxmlformats.org/officeDocument/2006/relationships/hyperlink" Target="http://wikilivres.info/wiki/Politics_and_the_English_Language" TargetMode="External"/><Relationship Id="rId12" Type="http://schemas.openxmlformats.org/officeDocument/2006/relationships/hyperlink" Target="http://www.activehistory.co.uk/Miscellaneous/free_stuff/essay_planner/index.htm" TargetMode="External"/><Relationship Id="rId17" Type="http://schemas.openxmlformats.org/officeDocument/2006/relationships/hyperlink" Target="http://www.ltscotland.org.uk/debatinginschools/index.asp" TargetMode="External"/><Relationship Id="rId25" Type="http://schemas.openxmlformats.org/officeDocument/2006/relationships/hyperlink" Target="http://www.brainyquote.com/quotes/authors/m/marcus_aurelius.html" TargetMode="External"/><Relationship Id="rId2" Type="http://schemas.openxmlformats.org/officeDocument/2006/relationships/notesSlide" Target="../notesSlides/notesSlide2.xml"/><Relationship Id="rId16" Type="http://schemas.openxmlformats.org/officeDocument/2006/relationships/hyperlink" Target="http://owll.massey.ac.nz/academic-writing/command-words.php" TargetMode="External"/><Relationship Id="rId20" Type="http://schemas.openxmlformats.org/officeDocument/2006/relationships/hyperlink" Target="http://www.thinkbuzan.com/uk/" TargetMode="External"/><Relationship Id="rId29"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hyperlink" Target="http://www.resort.com/~prime8/Orwell/patee.html" TargetMode="External"/><Relationship Id="rId11" Type="http://schemas.openxmlformats.org/officeDocument/2006/relationships/hyperlink" Target="http://www.davemckay.co.uk/philosophy/russell/russell.php?name=how.i.write" TargetMode="External"/><Relationship Id="rId24" Type="http://schemas.openxmlformats.org/officeDocument/2006/relationships/hyperlink" Target="http://thinkexist.com/quotation/practice_is_the_best_of_all/192267.html" TargetMode="External"/><Relationship Id="rId5" Type="http://schemas.openxmlformats.org/officeDocument/2006/relationships/hyperlink" Target="http://www.readwritethink.org/files/resources/interactives/essaymap/" TargetMode="External"/><Relationship Id="rId15" Type="http://schemas.openxmlformats.org/officeDocument/2006/relationships/hyperlink" Target="http://seis.bris.ac.uk/~hihrp/StudySkills/EssayWriting.pdf" TargetMode="External"/><Relationship Id="rId23" Type="http://schemas.openxmlformats.org/officeDocument/2006/relationships/hyperlink" Target="http://quotationsbook.com/quote/43073/" TargetMode="External"/><Relationship Id="rId28" Type="http://schemas.openxmlformats.org/officeDocument/2006/relationships/hyperlink" Target="http://www.criticalthinking.org.uk/unit2/fundamentals/elementsofarguments/reasons/" TargetMode="External"/><Relationship Id="rId10" Type="http://schemas.openxmlformats.org/officeDocument/2006/relationships/hyperlink" Target="http://mla.stanford.edu/Politics_&amp;_English_language.pdf" TargetMode="External"/><Relationship Id="rId19" Type="http://schemas.openxmlformats.org/officeDocument/2006/relationships/hyperlink" Target="http://www.mindtools.com/pages/article/newISS_01.htm" TargetMode="External"/><Relationship Id="rId4" Type="http://schemas.openxmlformats.org/officeDocument/2006/relationships/hyperlink" Target="http://www.reading.ac.uk/internal/studyadvice/StudyResources/Essays/sta-planningessay.aspx" TargetMode="External"/><Relationship Id="rId9" Type="http://schemas.openxmlformats.org/officeDocument/2006/relationships/hyperlink" Target="http://orwell.ru/library/essays/politics/english/e_polit" TargetMode="External"/><Relationship Id="rId14" Type="http://schemas.openxmlformats.org/officeDocument/2006/relationships/hyperlink" Target="http://store.aqa.org.uk/resourceZone/pdf/ict/AQA-ICT-W-TRB-CWICT.PDF" TargetMode="External"/><Relationship Id="rId22" Type="http://schemas.openxmlformats.org/officeDocument/2006/relationships/hyperlink" Target="http://quotationsbook.com/quotes/tag/diligence/" TargetMode="External"/><Relationship Id="rId27" Type="http://schemas.openxmlformats.org/officeDocument/2006/relationships/hyperlink" Target="http://en.wikibooks.org/wiki/A-level_Critical_Thinking" TargetMode="External"/></Relationships>
</file>

<file path=ppt/slides/_rels/slide4.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hyperlink" Target="http://www.activehistory.co.uk/Miscellaneous/free_stuff/essay_planner/index.htm" TargetMode="External"/><Relationship Id="rId7" Type="http://schemas.openxmlformats.org/officeDocument/2006/relationships/diagramColors" Target="../diagrams/colors5.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hyperlink" Target="http://www.wjec.co.uk/uploads/publications/10055.doc" TargetMode="External"/><Relationship Id="rId7" Type="http://schemas.openxmlformats.org/officeDocument/2006/relationships/hyperlink" Target="http://www.google.co.uk/url?q=http://hbsbusiness.net/commandwords.doc&amp;sa=U&amp;ei=5GnLTpikBseu8QPzqdX-Dw&amp;ved=0CBYQFjAAOAo&amp;usg=AFQjCNFr9Gah16TOSsEki2a_M1Ia6EQzSQ" TargetMode="External"/><Relationship Id="rId12" Type="http://schemas.microsoft.com/office/2007/relationships/diagramDrawing" Target="../diagrams/drawing6.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hyperlink" Target="http://owll.massey.ac.nz/academic-writing/command-words.php" TargetMode="External"/><Relationship Id="rId11" Type="http://schemas.openxmlformats.org/officeDocument/2006/relationships/diagramColors" Target="../diagrams/colors6.xml"/><Relationship Id="rId5" Type="http://schemas.openxmlformats.org/officeDocument/2006/relationships/hyperlink" Target="http://seis.bris.ac.uk/~hihrp/StudySkills/EssayWriting.pdf" TargetMode="External"/><Relationship Id="rId10" Type="http://schemas.openxmlformats.org/officeDocument/2006/relationships/diagramQuickStyle" Target="../diagrams/quickStyle6.xml"/><Relationship Id="rId4" Type="http://schemas.openxmlformats.org/officeDocument/2006/relationships/hyperlink" Target="http://store.aqa.org.uk/resourceZone/pdf/ict/AQA-ICT-W-TRB-CWICT.PDF" TargetMode="External"/><Relationship Id="rId9" Type="http://schemas.openxmlformats.org/officeDocument/2006/relationships/diagramLayout" Target="../diagrams/layout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hyperlink" Target="http://www.resort.com/~prime8/Orwell/patee.html" TargetMode="External"/><Relationship Id="rId7" Type="http://schemas.openxmlformats.org/officeDocument/2006/relationships/hyperlink" Target="http://mla.stanford.edu/Politics_&amp;_English_language.pdf" TargetMode="External"/><Relationship Id="rId12" Type="http://schemas.microsoft.com/office/2007/relationships/diagramDrawing" Target="../diagrams/drawing8.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hyperlink" Target="http://orwell.ru/library/essays/politics/english/e_polit" TargetMode="External"/><Relationship Id="rId11" Type="http://schemas.openxmlformats.org/officeDocument/2006/relationships/diagramColors" Target="../diagrams/colors8.xml"/><Relationship Id="rId5" Type="http://schemas.openxmlformats.org/officeDocument/2006/relationships/hyperlink" Target="http://www.netcharles.com/orwell/essays/politics-and-the-english-language.htm" TargetMode="External"/><Relationship Id="rId10" Type="http://schemas.openxmlformats.org/officeDocument/2006/relationships/diagramQuickStyle" Target="../diagrams/quickStyle8.xml"/><Relationship Id="rId4" Type="http://schemas.openxmlformats.org/officeDocument/2006/relationships/hyperlink" Target="http://wikilivres.info/wiki/Politics_and_the_English_Language" TargetMode="External"/><Relationship Id="rId9" Type="http://schemas.openxmlformats.org/officeDocument/2006/relationships/diagramLayout" Target="../diagrams/layout8.xml"/></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9.xml"/><Relationship Id="rId3" Type="http://schemas.openxmlformats.org/officeDocument/2006/relationships/hyperlink" Target="http://users.drew.edu/~jlenz/brtexts.html" TargetMode="External"/><Relationship Id="rId7" Type="http://schemas.openxmlformats.org/officeDocument/2006/relationships/diagramLayout" Target="../diagrams/layout9.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Data" Target="../diagrams/data9.xml"/><Relationship Id="rId5" Type="http://schemas.openxmlformats.org/officeDocument/2006/relationships/slide" Target="slide33.xml"/><Relationship Id="rId10" Type="http://schemas.microsoft.com/office/2007/relationships/diagramDrawing" Target="../diagrams/drawing9.xml"/><Relationship Id="rId4" Type="http://schemas.openxmlformats.org/officeDocument/2006/relationships/hyperlink" Target="http://www.davemckay.co.uk/philosophy/russell/russell.php?name=how.i.write" TargetMode="External"/><Relationship Id="rId9" Type="http://schemas.openxmlformats.org/officeDocument/2006/relationships/diagramColors" Target="../diagrams/colors9.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10.xml"/><Relationship Id="rId3" Type="http://schemas.openxmlformats.org/officeDocument/2006/relationships/slide" Target="slide2.xml"/><Relationship Id="rId7" Type="http://schemas.openxmlformats.org/officeDocument/2006/relationships/hyperlink" Target="http://www.amazon.co.uk/Advocacy-David-Ross/dp/0521884764/ref=sr_1_3?s=books&amp;ie=UTF8&amp;qid=1321956381&amp;sr=1-3" TargetMode="External"/><Relationship Id="rId12" Type="http://schemas.microsoft.com/office/2007/relationships/diagramDrawing" Target="../diagrams/drawing10.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amazon.co.uk/Penguin-Guide-Punctuation-Reference-Books/dp/0140513663/ref=sr_1_1?s=books&amp;ie=UTF8&amp;qid=1321956240&amp;sr=1-1" TargetMode="External"/><Relationship Id="rId11" Type="http://schemas.openxmlformats.org/officeDocument/2006/relationships/diagramColors" Target="../diagrams/colors10.xml"/><Relationship Id="rId5" Type="http://schemas.openxmlformats.org/officeDocument/2006/relationships/hyperlink" Target="http://www.amazon.co.uk/Pocket-Fowlers-English-Paperback-Reference/dp/019923258X/ref=tag_dpp_lp_edpp_ttl_in" TargetMode="External"/><Relationship Id="rId10" Type="http://schemas.openxmlformats.org/officeDocument/2006/relationships/diagramQuickStyle" Target="../diagrams/quickStyle10.xml"/><Relationship Id="rId4" Type="http://schemas.openxmlformats.org/officeDocument/2006/relationships/hyperlink" Target="http://www.amazon.co.uk/Elements-Style-William-Strunk-Jr/dp/020530902X/ref=sr_1_1?ie=UTF8&amp;qid=1321955875&amp;sr=8-1" TargetMode="External"/><Relationship Id="rId9" Type="http://schemas.openxmlformats.org/officeDocument/2006/relationships/diagramLayout" Target="../diagrams/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Box 3"/>
          <p:cNvSpPr txBox="1">
            <a:spLocks noChangeArrowheads="1"/>
          </p:cNvSpPr>
          <p:nvPr/>
        </p:nvSpPr>
        <p:spPr bwMode="auto">
          <a:xfrm>
            <a:off x="1582738" y="30163"/>
            <a:ext cx="7561262"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7200" b="1" u="sng" dirty="0">
                <a:solidFill>
                  <a:srgbClr val="00B050"/>
                </a:solidFill>
                <a:latin typeface="Calibri" pitchFamily="34" charset="0"/>
              </a:rPr>
              <a:t>Essay Writing</a:t>
            </a:r>
          </a:p>
          <a:p>
            <a:pPr algn="r" eaLnBrk="1" hangingPunct="1"/>
            <a:r>
              <a:rPr lang="en-GB" sz="7200" b="1" u="sng" dirty="0">
                <a:solidFill>
                  <a:srgbClr val="00B050"/>
                </a:solidFill>
                <a:latin typeface="Calibri" pitchFamily="34" charset="0"/>
              </a:rPr>
              <a:t>Toolkit</a:t>
            </a:r>
          </a:p>
        </p:txBody>
      </p:sp>
      <p:sp>
        <p:nvSpPr>
          <p:cNvPr id="2052" name="TextBox 4"/>
          <p:cNvSpPr txBox="1">
            <a:spLocks noChangeArrowheads="1"/>
          </p:cNvSpPr>
          <p:nvPr/>
        </p:nvSpPr>
        <p:spPr bwMode="auto">
          <a:xfrm>
            <a:off x="7092950" y="6392863"/>
            <a:ext cx="20510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200">
                <a:latin typeface="Calibri" pitchFamily="34" charset="0"/>
              </a:rPr>
              <a:t>Made by Mike Gershon – </a:t>
            </a:r>
            <a:r>
              <a:rPr lang="en-GB" sz="1200">
                <a:latin typeface="Calibri" pitchFamily="34" charset="0"/>
                <a:hlinkClick r:id="rId2"/>
              </a:rPr>
              <a:t>mikegershon@hotmail.com</a:t>
            </a:r>
            <a:r>
              <a:rPr lang="en-GB" sz="1200">
                <a:latin typeface="Calibri" pitchFamily="34" charset="0"/>
              </a:rPr>
              <a:t> </a:t>
            </a:r>
          </a:p>
        </p:txBody>
      </p:sp>
      <p:graphicFrame>
        <p:nvGraphicFramePr>
          <p:cNvPr id="2" name="Diagram 1"/>
          <p:cNvGraphicFramePr/>
          <p:nvPr>
            <p:extLst>
              <p:ext uri="{D42A27DB-BD31-4B8C-83A1-F6EECF244321}">
                <p14:modId xmlns:p14="http://schemas.microsoft.com/office/powerpoint/2010/main" val="1728989750"/>
              </p:ext>
            </p:extLst>
          </p:nvPr>
        </p:nvGraphicFramePr>
        <p:xfrm>
          <a:off x="-1836712" y="548680"/>
          <a:ext cx="9505056" cy="5927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1267"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Purpose</a:t>
            </a:r>
          </a:p>
        </p:txBody>
      </p:sp>
      <p:sp>
        <p:nvSpPr>
          <p:cNvPr id="5" name="TextBox 4"/>
          <p:cNvSpPr txBox="1"/>
          <p:nvPr/>
        </p:nvSpPr>
        <p:spPr>
          <a:xfrm>
            <a:off x="4716463" y="1125538"/>
            <a:ext cx="3978275" cy="5476875"/>
          </a:xfrm>
          <a:prstGeom prst="rect">
            <a:avLst/>
          </a:prstGeom>
          <a:noFill/>
        </p:spPr>
        <p:txBody>
          <a:bodyPr>
            <a:spAutoFit/>
          </a:bodyPr>
          <a:lstStyle/>
          <a:p>
            <a:pPr fontAlgn="auto">
              <a:spcBef>
                <a:spcPts val="0"/>
              </a:spcBef>
              <a:spcAft>
                <a:spcPts val="0"/>
              </a:spcAft>
              <a:defRPr/>
            </a:pPr>
            <a:r>
              <a:rPr lang="en-GB" sz="1400" dirty="0">
                <a:latin typeface="+mn-lt"/>
                <a:cs typeface="+mn-cs"/>
              </a:rPr>
              <a:t>An essay without a clear purpose is liable to become unfocussed. Coherence may be lost and, if it is, logic will most likely disappear as well.</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dirty="0">
                <a:latin typeface="+mn-lt"/>
                <a:cs typeface="+mn-cs"/>
              </a:rPr>
              <a:t>Here are some activities to help ensure students retain a clear purpose:</a:t>
            </a:r>
          </a:p>
          <a:p>
            <a:pPr fontAlgn="auto">
              <a:spcBef>
                <a:spcPts val="0"/>
              </a:spcBef>
              <a:spcAft>
                <a:spcPts val="0"/>
              </a:spcAft>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Provide students with a range of essay titles. Ask them to come up with a single sentence for each which encapsulates what their answer would be about.</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Set an essay for the class. Insist that the first sentence of each paragraph must answer the question. Once the essays are complete, ask students to read their first sentences to one another.</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Provide students with an essay title. Ask them to come up with a single sentence encapsulating what their answer would be about. Collect 3-4 different examples. Ask students to create an appropriate plan </a:t>
            </a:r>
            <a:r>
              <a:rPr lang="en-GB" sz="1400" b="1" dirty="0">
                <a:latin typeface="+mn-lt"/>
                <a:cs typeface="+mn-cs"/>
              </a:rPr>
              <a:t>for each one.</a:t>
            </a:r>
            <a:r>
              <a:rPr lang="en-GB" sz="1400" dirty="0">
                <a:latin typeface="+mn-lt"/>
                <a:cs typeface="+mn-cs"/>
              </a:rPr>
              <a:t> They should stick to the different purpose each time.</a:t>
            </a:r>
          </a:p>
        </p:txBody>
      </p:sp>
      <p:graphicFrame>
        <p:nvGraphicFramePr>
          <p:cNvPr id="2" name="Diagram 1"/>
          <p:cNvGraphicFramePr/>
          <p:nvPr>
            <p:extLst>
              <p:ext uri="{D42A27DB-BD31-4B8C-83A1-F6EECF244321}">
                <p14:modId xmlns:p14="http://schemas.microsoft.com/office/powerpoint/2010/main" val="694094320"/>
              </p:ext>
            </p:extLst>
          </p:nvPr>
        </p:nvGraphicFramePr>
        <p:xfrm>
          <a:off x="395536" y="1628800"/>
          <a:ext cx="417646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2291" name="TextBox 3"/>
          <p:cNvSpPr txBox="1">
            <a:spLocks noChangeArrowheads="1"/>
          </p:cNvSpPr>
          <p:nvPr/>
        </p:nvSpPr>
        <p:spPr bwMode="auto">
          <a:xfrm>
            <a:off x="1116013" y="173326"/>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Structure</a:t>
            </a:r>
          </a:p>
        </p:txBody>
      </p:sp>
      <p:sp>
        <p:nvSpPr>
          <p:cNvPr id="12292" name="TextBox 4"/>
          <p:cNvSpPr txBox="1">
            <a:spLocks noChangeArrowheads="1"/>
          </p:cNvSpPr>
          <p:nvPr/>
        </p:nvSpPr>
        <p:spPr bwMode="auto">
          <a:xfrm>
            <a:off x="4012361" y="1479550"/>
            <a:ext cx="44091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dirty="0">
                <a:latin typeface="Calibri" pitchFamily="34" charset="0"/>
              </a:rPr>
              <a:t>Students think differently. Certain questions invite certain types of response. Here are a range of essay structures for students to use:</a:t>
            </a:r>
          </a:p>
          <a:p>
            <a:pPr eaLnBrk="1" hangingPunct="1"/>
            <a:endParaRPr lang="en-GB" sz="1600" dirty="0">
              <a:latin typeface="Calibri" pitchFamily="34" charset="0"/>
            </a:endParaRPr>
          </a:p>
        </p:txBody>
      </p:sp>
      <p:sp>
        <p:nvSpPr>
          <p:cNvPr id="12294" name="TextBox 2"/>
          <p:cNvSpPr txBox="1">
            <a:spLocks noChangeArrowheads="1"/>
          </p:cNvSpPr>
          <p:nvPr/>
        </p:nvSpPr>
        <p:spPr bwMode="auto">
          <a:xfrm>
            <a:off x="395288" y="3141663"/>
            <a:ext cx="8424862" cy="2768600"/>
          </a:xfrm>
          <a:prstGeom prst="rect">
            <a:avLst/>
          </a:prstGeom>
          <a:noFill/>
          <a:ln w="9525">
            <a:solidFill>
              <a:srgbClr val="00B05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Tx/>
              <a:buAutoNum type="arabicParenR"/>
            </a:pPr>
            <a:r>
              <a:rPr lang="en-GB" sz="1600">
                <a:latin typeface="Calibri" pitchFamily="34" charset="0"/>
              </a:rPr>
              <a:t>Introduction  -&gt;  Arguments For  -&gt;  Arguments Against  -&gt;  Conclusion</a:t>
            </a:r>
          </a:p>
          <a:p>
            <a:pPr eaLnBrk="1" hangingPunct="1">
              <a:buFontTx/>
              <a:buAutoNum type="arabicParenR"/>
            </a:pPr>
            <a:endParaRPr lang="en-GB" sz="1600">
              <a:latin typeface="Calibri" pitchFamily="34" charset="0"/>
            </a:endParaRPr>
          </a:p>
          <a:p>
            <a:pPr eaLnBrk="1" hangingPunct="1">
              <a:buFontTx/>
              <a:buAutoNum type="arabicParenR"/>
            </a:pPr>
            <a:r>
              <a:rPr lang="en-GB" sz="1600" b="1">
                <a:latin typeface="Calibri" pitchFamily="34" charset="0"/>
              </a:rPr>
              <a:t>Introduction  -&gt;  1</a:t>
            </a:r>
            <a:r>
              <a:rPr lang="en-GB" sz="1600" b="1" baseline="30000">
                <a:latin typeface="Calibri" pitchFamily="34" charset="0"/>
              </a:rPr>
              <a:t>st</a:t>
            </a:r>
            <a:r>
              <a:rPr lang="en-GB" sz="1600" b="1">
                <a:latin typeface="Calibri" pitchFamily="34" charset="0"/>
              </a:rPr>
              <a:t> Argument For  -&gt;  1</a:t>
            </a:r>
            <a:r>
              <a:rPr lang="en-GB" sz="1600" b="1" baseline="30000">
                <a:latin typeface="Calibri" pitchFamily="34" charset="0"/>
              </a:rPr>
              <a:t>st</a:t>
            </a:r>
            <a:r>
              <a:rPr lang="en-GB" sz="1600" b="1">
                <a:latin typeface="Calibri" pitchFamily="34" charset="0"/>
              </a:rPr>
              <a:t> Argument Against  -&gt;  2</a:t>
            </a:r>
            <a:r>
              <a:rPr lang="en-GB" sz="1600" b="1" baseline="30000">
                <a:latin typeface="Calibri" pitchFamily="34" charset="0"/>
              </a:rPr>
              <a:t>nd</a:t>
            </a:r>
            <a:r>
              <a:rPr lang="en-GB" sz="1600" b="1">
                <a:latin typeface="Calibri" pitchFamily="34" charset="0"/>
              </a:rPr>
              <a:t> Argument For  -&gt;  2</a:t>
            </a:r>
            <a:r>
              <a:rPr lang="en-GB" sz="1600" b="1" baseline="30000">
                <a:latin typeface="Calibri" pitchFamily="34" charset="0"/>
              </a:rPr>
              <a:t>nd</a:t>
            </a:r>
            <a:r>
              <a:rPr lang="en-GB" sz="1600" b="1">
                <a:latin typeface="Calibri" pitchFamily="34" charset="0"/>
              </a:rPr>
              <a:t> Argument Against  -&gt;  Conclusion</a:t>
            </a:r>
          </a:p>
          <a:p>
            <a:pPr eaLnBrk="1" hangingPunct="1">
              <a:buFontTx/>
              <a:buAutoNum type="arabicParenR"/>
            </a:pPr>
            <a:endParaRPr lang="en-GB" sz="1400">
              <a:latin typeface="Calibri" pitchFamily="34" charset="0"/>
            </a:endParaRPr>
          </a:p>
          <a:p>
            <a:pPr eaLnBrk="1" hangingPunct="1">
              <a:buFontTx/>
              <a:buAutoNum type="arabicParenR"/>
            </a:pPr>
            <a:r>
              <a:rPr lang="en-GB" sz="1600">
                <a:latin typeface="Calibri" pitchFamily="34" charset="0"/>
              </a:rPr>
              <a:t>Introduction   -&gt;  Main Body  -&gt;  Conclusion</a:t>
            </a:r>
          </a:p>
          <a:p>
            <a:pPr eaLnBrk="1" hangingPunct="1">
              <a:buFontTx/>
              <a:buAutoNum type="arabicParenR"/>
            </a:pPr>
            <a:endParaRPr lang="en-GB" sz="1600">
              <a:latin typeface="Calibri" pitchFamily="34" charset="0"/>
            </a:endParaRPr>
          </a:p>
          <a:p>
            <a:pPr eaLnBrk="1" hangingPunct="1">
              <a:buFontTx/>
              <a:buAutoNum type="arabicParenR"/>
            </a:pPr>
            <a:r>
              <a:rPr lang="en-GB" sz="1600" b="1">
                <a:latin typeface="Calibri" pitchFamily="34" charset="0"/>
              </a:rPr>
              <a:t>Introduction  -&gt;  First Key Theme  -&gt;  Second Key Theme  -&gt;  Third Key Theme  -&gt;  Conclusion</a:t>
            </a:r>
          </a:p>
          <a:p>
            <a:pPr eaLnBrk="1" hangingPunct="1">
              <a:buFontTx/>
              <a:buAutoNum type="arabicParenR"/>
            </a:pPr>
            <a:endParaRPr lang="en-GB" sz="1600">
              <a:latin typeface="Calibri" pitchFamily="34" charset="0"/>
            </a:endParaRPr>
          </a:p>
          <a:p>
            <a:pPr eaLnBrk="1" hangingPunct="1">
              <a:buFontTx/>
              <a:buAutoNum type="arabicParenR"/>
            </a:pPr>
            <a:r>
              <a:rPr lang="en-GB" sz="1600">
                <a:latin typeface="Calibri" pitchFamily="34" charset="0"/>
              </a:rPr>
              <a:t>Introduction  -&gt;  First Point  -&gt;  Critique of First Point  -&gt;  Second Point  -&gt;  Critique of Second Point  -&gt;  Conclusion</a:t>
            </a:r>
            <a:endParaRPr lang="en-GB">
              <a:latin typeface="Calibri" pitchFamily="34" charset="0"/>
            </a:endParaRPr>
          </a:p>
        </p:txBody>
      </p:sp>
      <p:graphicFrame>
        <p:nvGraphicFramePr>
          <p:cNvPr id="2" name="Diagram 1"/>
          <p:cNvGraphicFramePr/>
          <p:nvPr>
            <p:extLst>
              <p:ext uri="{D42A27DB-BD31-4B8C-83A1-F6EECF244321}">
                <p14:modId xmlns:p14="http://schemas.microsoft.com/office/powerpoint/2010/main" val="1500061599"/>
              </p:ext>
            </p:extLst>
          </p:nvPr>
        </p:nvGraphicFramePr>
        <p:xfrm>
          <a:off x="4580" y="0"/>
          <a:ext cx="3888432" cy="3168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3315"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Introductions</a:t>
            </a:r>
          </a:p>
        </p:txBody>
      </p:sp>
      <p:sp>
        <p:nvSpPr>
          <p:cNvPr id="5" name="TextBox 4"/>
          <p:cNvSpPr txBox="1"/>
          <p:nvPr/>
        </p:nvSpPr>
        <p:spPr>
          <a:xfrm>
            <a:off x="4500563" y="1412875"/>
            <a:ext cx="4408487" cy="5262563"/>
          </a:xfrm>
          <a:prstGeom prst="rect">
            <a:avLst/>
          </a:prstGeom>
          <a:noFill/>
        </p:spPr>
        <p:txBody>
          <a:bodyPr>
            <a:spAutoFit/>
          </a:bodyPr>
          <a:lstStyle/>
          <a:p>
            <a:pPr fontAlgn="auto">
              <a:spcBef>
                <a:spcPts val="0"/>
              </a:spcBef>
              <a:spcAft>
                <a:spcPts val="0"/>
              </a:spcAft>
              <a:defRPr/>
            </a:pPr>
            <a:r>
              <a:rPr lang="en-GB" sz="1400" dirty="0">
                <a:latin typeface="+mn-lt"/>
                <a:cs typeface="+mn-cs"/>
              </a:rPr>
              <a:t>Introductions should be clear and precise. They should indicate what the essay is about. They should answer the question. At times it may be appropriate to analyse certain words in the question and reformulate accordingly.</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dirty="0">
                <a:latin typeface="+mn-lt"/>
                <a:cs typeface="+mn-cs"/>
              </a:rPr>
              <a:t>An introduction should make it clear to the reader what to expect. It should be brief, saying only what is necessary and no more.</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Give students a range of essay titles. Ask them to write introductions for each one. </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Once students have written an introduction, ask them to rewrite it using fewer words but with the same meaning.</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Put students in groups. Everyone has a piece of paper. Give an essay title. Everyone writes the first sentence of the introduction. Papers are then passed on and everyone writes the second line. Continue until the introductions are complete. Review and discuss.</a:t>
            </a:r>
          </a:p>
        </p:txBody>
      </p:sp>
      <p:graphicFrame>
        <p:nvGraphicFramePr>
          <p:cNvPr id="2" name="Diagram 1"/>
          <p:cNvGraphicFramePr/>
          <p:nvPr>
            <p:extLst>
              <p:ext uri="{D42A27DB-BD31-4B8C-83A1-F6EECF244321}">
                <p14:modId xmlns:p14="http://schemas.microsoft.com/office/powerpoint/2010/main" val="2972009149"/>
              </p:ext>
            </p:extLst>
          </p:nvPr>
        </p:nvGraphicFramePr>
        <p:xfrm>
          <a:off x="467544" y="1700808"/>
          <a:ext cx="315674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4339"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Conclusions</a:t>
            </a:r>
          </a:p>
        </p:txBody>
      </p:sp>
      <p:sp>
        <p:nvSpPr>
          <p:cNvPr id="5" name="TextBox 4"/>
          <p:cNvSpPr txBox="1"/>
          <p:nvPr/>
        </p:nvSpPr>
        <p:spPr>
          <a:xfrm>
            <a:off x="4860032" y="1133356"/>
            <a:ext cx="4158556" cy="5724644"/>
          </a:xfrm>
          <a:prstGeom prst="rect">
            <a:avLst/>
          </a:prstGeom>
          <a:noFill/>
        </p:spPr>
        <p:txBody>
          <a:bodyPr wrap="square">
            <a:spAutoFit/>
          </a:bodyPr>
          <a:lstStyle/>
          <a:p>
            <a:pPr fontAlgn="auto">
              <a:spcBef>
                <a:spcPts val="0"/>
              </a:spcBef>
              <a:spcAft>
                <a:spcPts val="0"/>
              </a:spcAft>
              <a:defRPr/>
            </a:pPr>
            <a:r>
              <a:rPr lang="en-GB" sz="1400" dirty="0">
                <a:latin typeface="+mn-lt"/>
                <a:cs typeface="+mn-cs"/>
              </a:rPr>
              <a:t>Conclusions should summarise what has gone before. They should </a:t>
            </a:r>
            <a:r>
              <a:rPr lang="en-GB" sz="1400" b="1" dirty="0">
                <a:latin typeface="+mn-lt"/>
                <a:cs typeface="+mn-cs"/>
              </a:rPr>
              <a:t>never</a:t>
            </a:r>
            <a:r>
              <a:rPr lang="en-GB" sz="1400" dirty="0">
                <a:latin typeface="+mn-lt"/>
                <a:cs typeface="+mn-cs"/>
              </a:rPr>
              <a:t> contain new material. That is, anything which has not been dealt with in the preceding text.</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dirty="0">
                <a:latin typeface="+mn-lt"/>
                <a:cs typeface="+mn-cs"/>
              </a:rPr>
              <a:t>A good conclusion draws together the threads which the writer has woven to form a tight, coherent whole.</a:t>
            </a:r>
          </a:p>
          <a:p>
            <a:pPr fontAlgn="auto">
              <a:spcBef>
                <a:spcPts val="0"/>
              </a:spcBef>
              <a:spcAft>
                <a:spcPts val="0"/>
              </a:spcAft>
              <a:defRPr/>
            </a:pPr>
            <a:r>
              <a:rPr lang="en-GB" sz="1400" dirty="0">
                <a:latin typeface="+mn-lt"/>
                <a:cs typeface="+mn-cs"/>
              </a:rPr>
              <a:t>An average essay can be raised by a strong conclusion; a good essay can be felled by a bad one.</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Give students a range of essay titles and ask them to write conclusions for each. When done, students work in pairs to compare and contrast.</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Give students an essay title. Ask them to write their conclusion </a:t>
            </a:r>
            <a:r>
              <a:rPr lang="en-GB" sz="1400" b="1" dirty="0">
                <a:latin typeface="+mn-lt"/>
                <a:cs typeface="+mn-cs"/>
              </a:rPr>
              <a:t>and then go back and write the essay.</a:t>
            </a:r>
            <a:endParaRPr lang="en-GB" sz="1400" dirty="0">
              <a:latin typeface="+mn-lt"/>
              <a:cs typeface="+mn-cs"/>
            </a:endParaRP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are given an essay title. They must write 3-5 different conclusions which could fit with the title. Next, they compare these with a partner before planning out the detail which would precede a couple of the conclusions.</a:t>
            </a:r>
          </a:p>
          <a:p>
            <a:pPr fontAlgn="auto">
              <a:spcBef>
                <a:spcPts val="0"/>
              </a:spcBef>
              <a:spcAft>
                <a:spcPts val="0"/>
              </a:spcAft>
              <a:defRPr/>
            </a:pPr>
            <a:endParaRPr lang="en-GB" sz="1600" dirty="0">
              <a:latin typeface="+mn-lt"/>
              <a:cs typeface="+mn-cs"/>
            </a:endParaRPr>
          </a:p>
        </p:txBody>
      </p:sp>
      <p:graphicFrame>
        <p:nvGraphicFramePr>
          <p:cNvPr id="2" name="Diagram 1"/>
          <p:cNvGraphicFramePr/>
          <p:nvPr>
            <p:extLst>
              <p:ext uri="{D42A27DB-BD31-4B8C-83A1-F6EECF244321}">
                <p14:modId xmlns:p14="http://schemas.microsoft.com/office/powerpoint/2010/main" val="2557033142"/>
              </p:ext>
            </p:extLst>
          </p:nvPr>
        </p:nvGraphicFramePr>
        <p:xfrm>
          <a:off x="-61192" y="1732360"/>
          <a:ext cx="5281264" cy="35688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5363"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Read Aloud</a:t>
            </a:r>
          </a:p>
        </p:txBody>
      </p:sp>
      <p:sp>
        <p:nvSpPr>
          <p:cNvPr id="5" name="TextBox 4"/>
          <p:cNvSpPr txBox="1"/>
          <p:nvPr/>
        </p:nvSpPr>
        <p:spPr>
          <a:xfrm>
            <a:off x="4140200" y="1341438"/>
            <a:ext cx="4554538" cy="5046662"/>
          </a:xfrm>
          <a:prstGeom prst="rect">
            <a:avLst/>
          </a:prstGeom>
          <a:noFill/>
        </p:spPr>
        <p:txBody>
          <a:bodyPr>
            <a:spAutoFit/>
          </a:bodyPr>
          <a:lstStyle/>
          <a:p>
            <a:pPr fontAlgn="auto">
              <a:spcBef>
                <a:spcPts val="0"/>
              </a:spcBef>
              <a:spcAft>
                <a:spcPts val="0"/>
              </a:spcAft>
              <a:defRPr/>
            </a:pPr>
            <a:r>
              <a:rPr lang="en-GB" sz="1400" dirty="0">
                <a:latin typeface="+mn-lt"/>
                <a:cs typeface="+mn-cs"/>
              </a:rPr>
              <a:t>Reading ones own work out loud is a useful way to test the quality of an essay. Speaking what has been written means giving voice to anything which does not make sense, is not clear, or comes across as verbose.  There is no where to hide when reading aloud. </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complete an essay and get into groups. They take it in turns to read aloud to the rest of the group. Other members offer corrections and alternatives. </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complete an essay. A few students take it in turns to read their essay aloud to the whole class. The audience makes notes and gives feedback (alternative: the audience is divided up and they make notes on different areas, for example structure, argument and so on).</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complete an essay for homework. Once finished, they read it aloud to themselves (perhaps standing in front of the mirror). Any issues which appear in the reading should be corrected.</a:t>
            </a:r>
            <a:endParaRPr lang="en-GB" sz="1600" dirty="0">
              <a:latin typeface="+mn-lt"/>
              <a:cs typeface="+mn-cs"/>
            </a:endParaRPr>
          </a:p>
        </p:txBody>
      </p:sp>
      <p:sp>
        <p:nvSpPr>
          <p:cNvPr id="2" name="Oval Callout 1"/>
          <p:cNvSpPr/>
          <p:nvPr/>
        </p:nvSpPr>
        <p:spPr>
          <a:xfrm>
            <a:off x="323528" y="1312215"/>
            <a:ext cx="3600400" cy="3672408"/>
          </a:xfrm>
          <a:prstGeom prst="wedgeEllipseCallout">
            <a:avLst>
              <a:gd name="adj1" fmla="val -38320"/>
              <a:gd name="adj2" fmla="val 81276"/>
            </a:avLst>
          </a:prstGeom>
          <a:effectLst>
            <a:innerShdw blurRad="63500" dist="50800" dir="16200000">
              <a:prstClr val="black">
                <a:alpha val="50000"/>
              </a:prstClr>
            </a:innerShdw>
          </a:effectLst>
          <a:scene3d>
            <a:camera prst="perspectiveRelaxedModerately"/>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6387"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Speed Debating</a:t>
            </a:r>
          </a:p>
        </p:txBody>
      </p:sp>
      <p:sp>
        <p:nvSpPr>
          <p:cNvPr id="5" name="TextBox 4"/>
          <p:cNvSpPr txBox="1"/>
          <p:nvPr/>
        </p:nvSpPr>
        <p:spPr>
          <a:xfrm>
            <a:off x="4716016" y="1200150"/>
            <a:ext cx="3959994" cy="5262979"/>
          </a:xfrm>
          <a:prstGeom prst="rect">
            <a:avLst/>
          </a:prstGeom>
          <a:noFill/>
        </p:spPr>
        <p:txBody>
          <a:bodyPr wrap="square">
            <a:spAutoFit/>
          </a:bodyPr>
          <a:lstStyle/>
          <a:p>
            <a:pPr fontAlgn="auto">
              <a:spcBef>
                <a:spcPts val="0"/>
              </a:spcBef>
              <a:spcAft>
                <a:spcPts val="0"/>
              </a:spcAft>
              <a:defRPr/>
            </a:pPr>
            <a:r>
              <a:rPr lang="en-GB" sz="1400" dirty="0">
                <a:latin typeface="+mn-lt"/>
                <a:cs typeface="+mn-cs"/>
              </a:rPr>
              <a:t>Speed Debating is a good activity to do in advance of essay writing. It works as follows:</a:t>
            </a:r>
          </a:p>
          <a:p>
            <a:pPr fontAlgn="auto">
              <a:spcBef>
                <a:spcPts val="0"/>
              </a:spcBef>
              <a:spcAft>
                <a:spcPts val="0"/>
              </a:spcAft>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Introduce a proposition. For example, ‘Conservatism is not relevant to modern politics’.</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Divide the class in half.</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Indicate which half of the class will be arguing FOR and which half will be arguing AGAINST.</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Give students time to construct their arguments.</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Ask the students who are FOR to stand up. They must find a student who is AGAINST and sit opposite them.</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take it in turns to speak (2-3 minutes for each) before 1-2 minutes of free-for-all.</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who are FOR stand up and find a new partner. Repeat step VI and so on.</a:t>
            </a:r>
          </a:p>
        </p:txBody>
      </p:sp>
      <p:graphicFrame>
        <p:nvGraphicFramePr>
          <p:cNvPr id="2" name="Diagram 1"/>
          <p:cNvGraphicFramePr/>
          <p:nvPr>
            <p:extLst>
              <p:ext uri="{D42A27DB-BD31-4B8C-83A1-F6EECF244321}">
                <p14:modId xmlns:p14="http://schemas.microsoft.com/office/powerpoint/2010/main" val="2628490182"/>
              </p:ext>
            </p:extLst>
          </p:nvPr>
        </p:nvGraphicFramePr>
        <p:xfrm>
          <a:off x="179512" y="1340768"/>
          <a:ext cx="453650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7411"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Formal Debating</a:t>
            </a:r>
          </a:p>
        </p:txBody>
      </p:sp>
      <p:sp>
        <p:nvSpPr>
          <p:cNvPr id="5" name="TextBox 4"/>
          <p:cNvSpPr txBox="1"/>
          <p:nvPr/>
        </p:nvSpPr>
        <p:spPr>
          <a:xfrm>
            <a:off x="3995935" y="1196975"/>
            <a:ext cx="4986139" cy="5016758"/>
          </a:xfrm>
          <a:prstGeom prst="rect">
            <a:avLst/>
          </a:prstGeom>
          <a:noFill/>
        </p:spPr>
        <p:txBody>
          <a:bodyPr wrap="square">
            <a:spAutoFit/>
          </a:bodyPr>
          <a:lstStyle/>
          <a:p>
            <a:pPr fontAlgn="auto">
              <a:spcBef>
                <a:spcPts val="0"/>
              </a:spcBef>
              <a:spcAft>
                <a:spcPts val="0"/>
              </a:spcAft>
              <a:defRPr/>
            </a:pPr>
            <a:r>
              <a:rPr lang="en-GB" sz="1200" dirty="0">
                <a:latin typeface="+mn-lt"/>
                <a:cs typeface="+mn-cs"/>
              </a:rPr>
              <a:t>Formal Debating is a good activity to do in advance of essay writing. It works as follows:</a:t>
            </a:r>
          </a:p>
          <a:p>
            <a:pPr fontAlgn="auto">
              <a:spcBef>
                <a:spcPts val="0"/>
              </a:spcBef>
              <a:spcAft>
                <a:spcPts val="0"/>
              </a:spcAft>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Introduce a motion. For example, ‘This house believes that human behaviour is biologically determined’.</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Divide the class in half. One half will be FOR. One half will be Against.</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Each group must nominate three speakers. These will be the Proposer, the </a:t>
            </a:r>
            <a:r>
              <a:rPr lang="en-GB" sz="1200" dirty="0" err="1">
                <a:latin typeface="+mn-lt"/>
                <a:cs typeface="+mn-cs"/>
              </a:rPr>
              <a:t>Seconder</a:t>
            </a:r>
            <a:r>
              <a:rPr lang="en-GB" sz="1200" dirty="0">
                <a:latin typeface="+mn-lt"/>
                <a:cs typeface="+mn-cs"/>
              </a:rPr>
              <a:t>, and the Summariser.</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The groups prepare their arguments in detail. </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The Proposers, </a:t>
            </a:r>
            <a:r>
              <a:rPr lang="en-GB" sz="1200" dirty="0" err="1">
                <a:latin typeface="+mn-lt"/>
                <a:cs typeface="+mn-cs"/>
              </a:rPr>
              <a:t>Seconders</a:t>
            </a:r>
            <a:r>
              <a:rPr lang="en-GB" sz="1200" dirty="0">
                <a:latin typeface="+mn-lt"/>
                <a:cs typeface="+mn-cs"/>
              </a:rPr>
              <a:t>, and Summarisers are called forward. They sit at the front, with a judge in between.</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The Proposer FOR the motion speaks first for an allotted period of time. The Proposer AGAINST then speaks and so on.</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The rest of the class act as an audience. They must come up with questions to ask the speakers at the end of the debate.</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Finally, a judgement is given as to who has won the debate.</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endParaRPr lang="en-GB" sz="1400" dirty="0">
              <a:latin typeface="+mn-lt"/>
              <a:cs typeface="+mn-cs"/>
            </a:endParaRPr>
          </a:p>
          <a:p>
            <a:pPr fontAlgn="auto">
              <a:spcBef>
                <a:spcPts val="0"/>
              </a:spcBef>
              <a:spcAft>
                <a:spcPts val="0"/>
              </a:spcAft>
              <a:defRPr/>
            </a:pPr>
            <a:endParaRPr lang="en-GB" sz="1400" dirty="0">
              <a:latin typeface="+mn-lt"/>
              <a:cs typeface="+mn-cs"/>
            </a:endParaRPr>
          </a:p>
        </p:txBody>
      </p:sp>
      <p:sp>
        <p:nvSpPr>
          <p:cNvPr id="17414" name="Rectangle 5"/>
          <p:cNvSpPr>
            <a:spLocks noChangeArrowheads="1"/>
          </p:cNvSpPr>
          <p:nvPr/>
        </p:nvSpPr>
        <p:spPr bwMode="auto">
          <a:xfrm>
            <a:off x="3240088" y="6581775"/>
            <a:ext cx="59039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1200">
                <a:latin typeface="Calibri" pitchFamily="34" charset="0"/>
              </a:rPr>
              <a:t>Resources available at - </a:t>
            </a:r>
            <a:r>
              <a:rPr lang="en-GB" sz="1200">
                <a:latin typeface="Calibri" pitchFamily="34" charset="0"/>
                <a:hlinkClick r:id="rId3"/>
              </a:rPr>
              <a:t>http://www.ltscotland.org.uk/debatinginschools/index.asp</a:t>
            </a:r>
            <a:r>
              <a:rPr lang="en-GB" sz="1200">
                <a:latin typeface="Calibri" pitchFamily="34" charset="0"/>
              </a:rPr>
              <a:t> </a:t>
            </a:r>
          </a:p>
        </p:txBody>
      </p:sp>
      <p:graphicFrame>
        <p:nvGraphicFramePr>
          <p:cNvPr id="2" name="Diagram 1"/>
          <p:cNvGraphicFramePr/>
          <p:nvPr>
            <p:extLst>
              <p:ext uri="{D42A27DB-BD31-4B8C-83A1-F6EECF244321}">
                <p14:modId xmlns:p14="http://schemas.microsoft.com/office/powerpoint/2010/main" val="2220225616"/>
              </p:ext>
            </p:extLst>
          </p:nvPr>
        </p:nvGraphicFramePr>
        <p:xfrm>
          <a:off x="179512" y="1196975"/>
          <a:ext cx="4524326" cy="470375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8435"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Silent Debate</a:t>
            </a:r>
          </a:p>
        </p:txBody>
      </p:sp>
      <p:sp>
        <p:nvSpPr>
          <p:cNvPr id="5" name="TextBox 4"/>
          <p:cNvSpPr txBox="1"/>
          <p:nvPr/>
        </p:nvSpPr>
        <p:spPr>
          <a:xfrm>
            <a:off x="3563938" y="1052513"/>
            <a:ext cx="5357812" cy="6248400"/>
          </a:xfrm>
          <a:prstGeom prst="rect">
            <a:avLst/>
          </a:prstGeom>
          <a:noFill/>
        </p:spPr>
        <p:txBody>
          <a:bodyPr>
            <a:spAutoFit/>
          </a:bodyPr>
          <a:lstStyle/>
          <a:p>
            <a:pPr fontAlgn="auto">
              <a:spcBef>
                <a:spcPts val="0"/>
              </a:spcBef>
              <a:spcAft>
                <a:spcPts val="0"/>
              </a:spcAft>
              <a:defRPr/>
            </a:pPr>
            <a:r>
              <a:rPr lang="en-GB" sz="1600" dirty="0">
                <a:latin typeface="+mn-lt"/>
                <a:cs typeface="+mn-cs"/>
              </a:rPr>
              <a:t>Silent Debate is a good activity to do in advance of essay writing. It works as follows:</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The teacher writes questions and/or statements in the centre of </a:t>
            </a:r>
            <a:r>
              <a:rPr lang="en-GB" sz="1600" dirty="0" smtClean="0">
                <a:latin typeface="+mn-lt"/>
                <a:cs typeface="+mn-cs"/>
              </a:rPr>
              <a:t>3-6 </a:t>
            </a:r>
            <a:r>
              <a:rPr lang="en-GB" sz="1600" dirty="0">
                <a:latin typeface="+mn-lt"/>
                <a:cs typeface="+mn-cs"/>
              </a:rPr>
              <a:t>large pieces of paper. These are then spread around the room.</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Students enter and are told they are not allowed to talk. They must take out a pen and move around the room, reading the questions/statements.</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Students must write their responses to each question/statement on the paper.</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When they have answered each one, they continue to move around, except they now comment on other people’s comments.</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Once sufficient time has elapsed, end the activity and use the sheets as a basis for discussion. From this, it will be easy for students to dive straight into their essays.</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endParaRPr lang="en-GB" sz="1600" dirty="0">
              <a:latin typeface="+mn-lt"/>
              <a:cs typeface="+mn-cs"/>
            </a:endParaRPr>
          </a:p>
          <a:p>
            <a:pPr fontAlgn="auto">
              <a:spcBef>
                <a:spcPts val="0"/>
              </a:spcBef>
              <a:spcAft>
                <a:spcPts val="0"/>
              </a:spcAft>
              <a:defRPr/>
            </a:pPr>
            <a:endParaRPr lang="en-GB" sz="1600" dirty="0">
              <a:latin typeface="+mn-lt"/>
              <a:cs typeface="+mn-cs"/>
            </a:endParaRPr>
          </a:p>
        </p:txBody>
      </p:sp>
      <p:graphicFrame>
        <p:nvGraphicFramePr>
          <p:cNvPr id="2" name="Diagram 1"/>
          <p:cNvGraphicFramePr/>
          <p:nvPr>
            <p:extLst>
              <p:ext uri="{D42A27DB-BD31-4B8C-83A1-F6EECF244321}">
                <p14:modId xmlns:p14="http://schemas.microsoft.com/office/powerpoint/2010/main" val="1681580790"/>
              </p:ext>
            </p:extLst>
          </p:nvPr>
        </p:nvGraphicFramePr>
        <p:xfrm>
          <a:off x="107504" y="1484784"/>
          <a:ext cx="331236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19459"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Evaluation Tables</a:t>
            </a:r>
          </a:p>
        </p:txBody>
      </p:sp>
      <p:sp>
        <p:nvSpPr>
          <p:cNvPr id="19460" name="TextBox 4"/>
          <p:cNvSpPr txBox="1">
            <a:spLocks noChangeArrowheads="1"/>
          </p:cNvSpPr>
          <p:nvPr/>
        </p:nvSpPr>
        <p:spPr bwMode="auto">
          <a:xfrm>
            <a:off x="2700338" y="1079500"/>
            <a:ext cx="5705475"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a:latin typeface="Calibri" pitchFamily="34" charset="0"/>
              </a:rPr>
              <a:t>Evaluation tables help students to critique the material . An example is given below. This is taken from A Level Psychology. The study could easily be replaced by an interpretation of a historical event, a philosophical argument, a scientific experiment and so on.</a:t>
            </a:r>
          </a:p>
          <a:p>
            <a:pPr eaLnBrk="1" hangingPunct="1"/>
            <a:endParaRPr lang="en-GB" sz="1600">
              <a:latin typeface="Calibri" pitchFamily="34" charset="0"/>
            </a:endParaRPr>
          </a:p>
          <a:p>
            <a:pPr eaLnBrk="1" hangingPunct="1"/>
            <a:r>
              <a:rPr lang="en-GB" sz="1600">
                <a:latin typeface="Calibri" pitchFamily="34" charset="0"/>
              </a:rPr>
              <a:t>Evaluation tables makes it easier for students to write about such information as they contain. This in turn makes their essays more critical.</a:t>
            </a:r>
          </a:p>
        </p:txBody>
      </p:sp>
      <p:graphicFrame>
        <p:nvGraphicFramePr>
          <p:cNvPr id="3" name="Table 2"/>
          <p:cNvGraphicFramePr>
            <a:graphicFrameLocks noGrp="1"/>
          </p:cNvGraphicFramePr>
          <p:nvPr/>
        </p:nvGraphicFramePr>
        <p:xfrm>
          <a:off x="611188" y="3500438"/>
          <a:ext cx="8110536" cy="3168651"/>
        </p:xfrm>
        <a:graphic>
          <a:graphicData uri="http://schemas.openxmlformats.org/drawingml/2006/table">
            <a:tbl>
              <a:tblPr firstRow="1" bandRow="1">
                <a:tableStyleId>{5C22544A-7EE6-4342-B048-85BDC9FD1C3A}</a:tableStyleId>
              </a:tblPr>
              <a:tblGrid>
                <a:gridCol w="2703512"/>
                <a:gridCol w="2703512"/>
                <a:gridCol w="2703512"/>
              </a:tblGrid>
              <a:tr h="976144">
                <a:tc>
                  <a:txBody>
                    <a:bodyPr/>
                    <a:lstStyle/>
                    <a:p>
                      <a:r>
                        <a:rPr lang="en-GB" sz="1800" dirty="0" smtClean="0"/>
                        <a:t>Study</a:t>
                      </a:r>
                      <a:endParaRPr lang="en-GB" sz="1800" dirty="0"/>
                    </a:p>
                  </a:txBody>
                  <a:tcPr marL="91439" marR="91439" marT="45724" marB="45724"/>
                </a:tc>
                <a:tc>
                  <a:txBody>
                    <a:bodyPr/>
                    <a:lstStyle/>
                    <a:p>
                      <a:r>
                        <a:rPr lang="en-GB" sz="1800" dirty="0" smtClean="0"/>
                        <a:t>Strengths</a:t>
                      </a:r>
                      <a:endParaRPr lang="en-GB" sz="1800" dirty="0"/>
                    </a:p>
                  </a:txBody>
                  <a:tcPr marL="91439" marR="91439" marT="45724" marB="45724"/>
                </a:tc>
                <a:tc>
                  <a:txBody>
                    <a:bodyPr/>
                    <a:lstStyle/>
                    <a:p>
                      <a:r>
                        <a:rPr lang="en-GB" sz="1800" dirty="0" smtClean="0"/>
                        <a:t>Weaknesses</a:t>
                      </a:r>
                      <a:endParaRPr lang="en-GB" sz="1800" dirty="0"/>
                    </a:p>
                  </a:txBody>
                  <a:tcPr marL="91439" marR="91439" marT="45724" marB="45724"/>
                </a:tc>
              </a:tr>
              <a:tr h="464152">
                <a:tc>
                  <a:txBody>
                    <a:bodyPr/>
                    <a:lstStyle/>
                    <a:p>
                      <a:r>
                        <a:rPr lang="en-GB" sz="1400" dirty="0" smtClean="0"/>
                        <a:t>‘</a:t>
                      </a:r>
                      <a:r>
                        <a:rPr lang="en-GB" sz="1400" dirty="0" err="1" smtClean="0"/>
                        <a:t>Bobo</a:t>
                      </a:r>
                      <a:r>
                        <a:rPr lang="en-GB" sz="1400" dirty="0" smtClean="0"/>
                        <a:t> Doll’ study</a:t>
                      </a:r>
                      <a:endParaRPr lang="en-GB" sz="1400" dirty="0"/>
                    </a:p>
                  </a:txBody>
                  <a:tcPr marL="91439" marR="91439" marT="45724" marB="45724"/>
                </a:tc>
                <a:tc>
                  <a:txBody>
                    <a:bodyPr/>
                    <a:lstStyle/>
                    <a:p>
                      <a:r>
                        <a:rPr lang="en-GB" sz="1400" dirty="0" smtClean="0"/>
                        <a:t>Control group used</a:t>
                      </a:r>
                      <a:endParaRPr lang="en-GB" sz="1400" dirty="0"/>
                    </a:p>
                  </a:txBody>
                  <a:tcPr marL="91439" marR="91439" marT="45724" marB="45724"/>
                </a:tc>
                <a:tc>
                  <a:txBody>
                    <a:bodyPr/>
                    <a:lstStyle/>
                    <a:p>
                      <a:r>
                        <a:rPr lang="en-GB" sz="1400" dirty="0" smtClean="0"/>
                        <a:t>Potentially unethical</a:t>
                      </a:r>
                      <a:endParaRPr lang="en-GB" sz="1400" dirty="0"/>
                    </a:p>
                  </a:txBody>
                  <a:tcPr marL="91439" marR="91439" marT="45724" marB="45724"/>
                </a:tc>
              </a:tr>
              <a:tr h="976144">
                <a:tc>
                  <a:txBody>
                    <a:bodyPr/>
                    <a:lstStyle/>
                    <a:p>
                      <a:endParaRPr lang="en-GB" sz="1400" dirty="0"/>
                    </a:p>
                  </a:txBody>
                  <a:tcPr marL="91439" marR="91439" marT="45724" marB="45724"/>
                </a:tc>
                <a:tc>
                  <a:txBody>
                    <a:bodyPr/>
                    <a:lstStyle/>
                    <a:p>
                      <a:r>
                        <a:rPr lang="en-GB" sz="1400" dirty="0" smtClean="0"/>
                        <a:t>Pre-screening</a:t>
                      </a:r>
                      <a:r>
                        <a:rPr lang="en-GB" sz="1400" baseline="0" dirty="0" smtClean="0"/>
                        <a:t> for aggression; children sorted into groups containing similar mixtures of personalities</a:t>
                      </a:r>
                      <a:endParaRPr lang="en-GB" sz="1400" dirty="0"/>
                    </a:p>
                  </a:txBody>
                  <a:tcPr marL="91439" marR="91439" marT="45724" marB="45724"/>
                </a:tc>
                <a:tc>
                  <a:txBody>
                    <a:bodyPr/>
                    <a:lstStyle/>
                    <a:p>
                      <a:r>
                        <a:rPr lang="en-GB" sz="1400" dirty="0" smtClean="0"/>
                        <a:t>May have shown behaviour</a:t>
                      </a:r>
                      <a:r>
                        <a:rPr lang="en-GB" sz="1400" baseline="0" dirty="0" smtClean="0"/>
                        <a:t> imitative of adults rather than simply aggressive</a:t>
                      </a:r>
                      <a:endParaRPr lang="en-GB" sz="1400" dirty="0"/>
                    </a:p>
                  </a:txBody>
                  <a:tcPr marL="91439" marR="91439" marT="45724" marB="45724"/>
                </a:tc>
              </a:tr>
              <a:tr h="752211">
                <a:tc>
                  <a:txBody>
                    <a:bodyPr/>
                    <a:lstStyle/>
                    <a:p>
                      <a:endParaRPr lang="en-GB" sz="1800"/>
                    </a:p>
                  </a:txBody>
                  <a:tcPr marL="91439" marR="91439" marT="45724" marB="45724"/>
                </a:tc>
                <a:tc>
                  <a:txBody>
                    <a:bodyPr/>
                    <a:lstStyle/>
                    <a:p>
                      <a:r>
                        <a:rPr lang="en-GB" sz="1400" dirty="0" smtClean="0"/>
                        <a:t>Findings</a:t>
                      </a:r>
                      <a:r>
                        <a:rPr lang="en-GB" sz="1400" baseline="0" dirty="0" smtClean="0"/>
                        <a:t> corroborated by greater amount of male than female violence in society</a:t>
                      </a:r>
                      <a:endParaRPr lang="en-GB" sz="1400" dirty="0"/>
                    </a:p>
                  </a:txBody>
                  <a:tcPr marL="91439" marR="91439" marT="45724" marB="45724"/>
                </a:tc>
                <a:tc>
                  <a:txBody>
                    <a:bodyPr/>
                    <a:lstStyle/>
                    <a:p>
                      <a:r>
                        <a:rPr lang="en-GB" sz="1400" dirty="0" smtClean="0"/>
                        <a:t>Sample lacked variation</a:t>
                      </a:r>
                      <a:endParaRPr lang="en-GB" sz="1400" dirty="0"/>
                    </a:p>
                  </a:txBody>
                  <a:tcPr marL="91439" marR="91439" marT="45724" marB="45724"/>
                </a:tc>
              </a:tr>
            </a:tbl>
          </a:graphicData>
        </a:graphic>
      </p:graphicFrame>
      <p:graphicFrame>
        <p:nvGraphicFramePr>
          <p:cNvPr id="2" name="Diagram 1"/>
          <p:cNvGraphicFramePr/>
          <p:nvPr>
            <p:extLst>
              <p:ext uri="{D42A27DB-BD31-4B8C-83A1-F6EECF244321}">
                <p14:modId xmlns:p14="http://schemas.microsoft.com/office/powerpoint/2010/main" val="2641850426"/>
              </p:ext>
            </p:extLst>
          </p:nvPr>
        </p:nvGraphicFramePr>
        <p:xfrm>
          <a:off x="-180528" y="372958"/>
          <a:ext cx="3168352" cy="2736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0483"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First Sentences</a:t>
            </a:r>
          </a:p>
        </p:txBody>
      </p:sp>
      <p:sp>
        <p:nvSpPr>
          <p:cNvPr id="5" name="TextBox 4"/>
          <p:cNvSpPr txBox="1"/>
          <p:nvPr/>
        </p:nvSpPr>
        <p:spPr>
          <a:xfrm>
            <a:off x="4067175" y="965200"/>
            <a:ext cx="4968875" cy="5908675"/>
          </a:xfrm>
          <a:prstGeom prst="rect">
            <a:avLst/>
          </a:prstGeom>
          <a:noFill/>
        </p:spPr>
        <p:txBody>
          <a:bodyPr>
            <a:spAutoFit/>
          </a:bodyPr>
          <a:lstStyle/>
          <a:p>
            <a:pPr fontAlgn="auto">
              <a:spcBef>
                <a:spcPts val="0"/>
              </a:spcBef>
              <a:spcAft>
                <a:spcPts val="0"/>
              </a:spcAft>
              <a:defRPr/>
            </a:pPr>
            <a:r>
              <a:rPr lang="en-GB" sz="1400" dirty="0">
                <a:latin typeface="+mn-lt"/>
                <a:cs typeface="+mn-cs"/>
              </a:rPr>
              <a:t>What comes first sets the tone. It must.</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dirty="0">
                <a:latin typeface="+mn-lt"/>
                <a:cs typeface="+mn-cs"/>
              </a:rPr>
              <a:t>In an essay, the first sentence of a paragraph ought to indicate what that paragraph is about. If it does not, there is a high risk of logical confusion developing. This makes the writing less clear. </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dirty="0">
                <a:latin typeface="+mn-lt"/>
                <a:cs typeface="+mn-cs"/>
              </a:rPr>
              <a:t>The purpose of an essay is to communicate understanding, argument and judgement. Therefore, one should always strive for clarity and sense. From the first sentence, to the last.</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Give students an essay title. Ask them to imagine how they would go about answering it. Then, they must write the first sentence of each paragraph. When finished, develop into paired or group discussion.</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are in groups. Give them an essay title. Ask them to write the series of first sentences which would suffice for the essay. When finished, each group reads their sentences out and takes feedback.</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are given an essay title. They come up with two alternate plans then write the first sentences for each. Students then self-assess, deciding which would be the better essay and why.</a:t>
            </a:r>
          </a:p>
        </p:txBody>
      </p:sp>
      <p:graphicFrame>
        <p:nvGraphicFramePr>
          <p:cNvPr id="2" name="Diagram 1"/>
          <p:cNvGraphicFramePr/>
          <p:nvPr>
            <p:extLst>
              <p:ext uri="{D42A27DB-BD31-4B8C-83A1-F6EECF244321}">
                <p14:modId xmlns:p14="http://schemas.microsoft.com/office/powerpoint/2010/main" val="3306679686"/>
              </p:ext>
            </p:extLst>
          </p:nvPr>
        </p:nvGraphicFramePr>
        <p:xfrm>
          <a:off x="-1260648" y="1422655"/>
          <a:ext cx="6577408" cy="49937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Box 1"/>
          <p:cNvSpPr txBox="1">
            <a:spLocks noChangeArrowheads="1"/>
          </p:cNvSpPr>
          <p:nvPr/>
        </p:nvSpPr>
        <p:spPr bwMode="auto">
          <a:xfrm>
            <a:off x="1331913" y="333375"/>
            <a:ext cx="6480175"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6600" b="1" u="sng" dirty="0">
                <a:solidFill>
                  <a:srgbClr val="00B050"/>
                </a:solidFill>
                <a:latin typeface="Calibri" pitchFamily="34" charset="0"/>
              </a:rPr>
              <a:t>Contents</a:t>
            </a:r>
            <a:endParaRPr lang="en-GB" sz="4000" b="1" u="sng" dirty="0">
              <a:solidFill>
                <a:srgbClr val="00B050"/>
              </a:solidFill>
              <a:latin typeface="Calibri" pitchFamily="34" charset="0"/>
            </a:endParaRPr>
          </a:p>
        </p:txBody>
      </p:sp>
      <p:sp>
        <p:nvSpPr>
          <p:cNvPr id="3077" name="TextBox 2"/>
          <p:cNvSpPr txBox="1">
            <a:spLocks noChangeArrowheads="1"/>
          </p:cNvSpPr>
          <p:nvPr/>
        </p:nvSpPr>
        <p:spPr bwMode="auto">
          <a:xfrm>
            <a:off x="179512" y="2011546"/>
            <a:ext cx="864235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atin typeface="Calibri" pitchFamily="34" charset="0"/>
                <a:hlinkClick r:id="rId2" action="ppaction://hlinksldjump"/>
              </a:rPr>
              <a:t>Essay Planner</a:t>
            </a:r>
            <a:r>
              <a:rPr lang="en-GB">
                <a:latin typeface="Calibri" pitchFamily="34" charset="0"/>
              </a:rPr>
              <a:t>	</a:t>
            </a:r>
            <a:r>
              <a:rPr lang="en-GB">
                <a:latin typeface="Calibri" pitchFamily="34" charset="0"/>
                <a:hlinkClick r:id="rId3" action="ppaction://hlinksldjump"/>
              </a:rPr>
              <a:t>Alternative Plans</a:t>
            </a:r>
            <a:r>
              <a:rPr lang="en-GB">
                <a:latin typeface="Calibri" pitchFamily="34" charset="0"/>
              </a:rPr>
              <a:t>		</a:t>
            </a:r>
            <a:r>
              <a:rPr lang="en-GB">
                <a:latin typeface="Calibri" pitchFamily="34" charset="0"/>
                <a:hlinkClick r:id="rId4" action="ppaction://hlinksldjump"/>
              </a:rPr>
              <a:t>Command Words</a:t>
            </a:r>
            <a:r>
              <a:rPr lang="en-GB">
                <a:latin typeface="Calibri" pitchFamily="34" charset="0"/>
              </a:rPr>
              <a:t>	</a:t>
            </a:r>
            <a:r>
              <a:rPr lang="en-GB">
                <a:latin typeface="Calibri" pitchFamily="34" charset="0"/>
                <a:hlinkClick r:id="rId5" action="ppaction://hlinksldjump"/>
              </a:rPr>
              <a:t>Paragraphs</a:t>
            </a:r>
            <a:endParaRPr lang="en-GB">
              <a:latin typeface="Calibri" pitchFamily="34" charset="0"/>
            </a:endParaRPr>
          </a:p>
          <a:p>
            <a:pPr eaLnBrk="1" hangingPunct="1"/>
            <a:endParaRPr lang="en-GB">
              <a:latin typeface="Calibri" pitchFamily="34" charset="0"/>
            </a:endParaRPr>
          </a:p>
          <a:p>
            <a:pPr eaLnBrk="1" hangingPunct="1"/>
            <a:r>
              <a:rPr lang="en-GB">
                <a:latin typeface="Calibri" pitchFamily="34" charset="0"/>
                <a:hlinkClick r:id="rId6" action="ppaction://hlinksldjump"/>
              </a:rPr>
              <a:t>Orwell</a:t>
            </a:r>
            <a:r>
              <a:rPr lang="en-GB">
                <a:latin typeface="Calibri" pitchFamily="34" charset="0"/>
              </a:rPr>
              <a:t>		</a:t>
            </a:r>
            <a:r>
              <a:rPr lang="en-GB">
                <a:latin typeface="Calibri" pitchFamily="34" charset="0"/>
                <a:hlinkClick r:id="rId7" action="ppaction://hlinksldjump"/>
              </a:rPr>
              <a:t>Russell</a:t>
            </a:r>
            <a:r>
              <a:rPr lang="en-GB">
                <a:latin typeface="Calibri" pitchFamily="34" charset="0"/>
              </a:rPr>
              <a:t>			</a:t>
            </a:r>
            <a:r>
              <a:rPr lang="en-GB">
                <a:latin typeface="Calibri" pitchFamily="34" charset="0"/>
                <a:hlinkClick r:id="rId8" action="ppaction://hlinksldjump"/>
              </a:rPr>
              <a:t>Writing Guides</a:t>
            </a:r>
            <a:r>
              <a:rPr lang="en-GB">
                <a:latin typeface="Calibri" pitchFamily="34" charset="0"/>
              </a:rPr>
              <a:t>	</a:t>
            </a:r>
            <a:r>
              <a:rPr lang="en-GB">
                <a:latin typeface="Calibri" pitchFamily="34" charset="0"/>
                <a:hlinkClick r:id="rId9" action="ppaction://hlinksldjump"/>
              </a:rPr>
              <a:t>Purpose</a:t>
            </a:r>
            <a:r>
              <a:rPr lang="en-GB">
                <a:latin typeface="Calibri" pitchFamily="34" charset="0"/>
              </a:rPr>
              <a:t>	</a:t>
            </a:r>
          </a:p>
          <a:p>
            <a:pPr eaLnBrk="1" hangingPunct="1"/>
            <a:endParaRPr lang="en-GB">
              <a:latin typeface="Calibri" pitchFamily="34" charset="0"/>
            </a:endParaRPr>
          </a:p>
          <a:p>
            <a:pPr eaLnBrk="1" hangingPunct="1"/>
            <a:r>
              <a:rPr lang="en-GB">
                <a:latin typeface="Calibri" pitchFamily="34" charset="0"/>
                <a:hlinkClick r:id="rId10" action="ppaction://hlinksldjump"/>
              </a:rPr>
              <a:t>Structure</a:t>
            </a:r>
            <a:r>
              <a:rPr lang="en-GB">
                <a:latin typeface="Calibri" pitchFamily="34" charset="0"/>
              </a:rPr>
              <a:t>		</a:t>
            </a:r>
            <a:r>
              <a:rPr lang="en-GB">
                <a:latin typeface="Calibri" pitchFamily="34" charset="0"/>
                <a:hlinkClick r:id="rId11" action="ppaction://hlinksldjump"/>
              </a:rPr>
              <a:t>Introductions</a:t>
            </a:r>
            <a:r>
              <a:rPr lang="en-GB">
                <a:latin typeface="Calibri" pitchFamily="34" charset="0"/>
              </a:rPr>
              <a:t>		</a:t>
            </a:r>
            <a:r>
              <a:rPr lang="en-GB">
                <a:latin typeface="Calibri" pitchFamily="34" charset="0"/>
                <a:hlinkClick r:id="rId12" action="ppaction://hlinksldjump"/>
              </a:rPr>
              <a:t>Conclusions</a:t>
            </a:r>
            <a:r>
              <a:rPr lang="en-GB">
                <a:latin typeface="Calibri" pitchFamily="34" charset="0"/>
              </a:rPr>
              <a:t>	</a:t>
            </a:r>
            <a:r>
              <a:rPr lang="en-GB">
                <a:latin typeface="Calibri" pitchFamily="34" charset="0"/>
                <a:hlinkClick r:id="rId13" action="ppaction://hlinksldjump"/>
              </a:rPr>
              <a:t>Read Aloud</a:t>
            </a:r>
            <a:endParaRPr lang="en-GB">
              <a:latin typeface="Calibri" pitchFamily="34" charset="0"/>
            </a:endParaRPr>
          </a:p>
          <a:p>
            <a:pPr eaLnBrk="1" hangingPunct="1"/>
            <a:endParaRPr lang="en-GB">
              <a:latin typeface="Calibri" pitchFamily="34" charset="0"/>
            </a:endParaRPr>
          </a:p>
          <a:p>
            <a:pPr eaLnBrk="1" hangingPunct="1"/>
            <a:r>
              <a:rPr lang="en-GB">
                <a:latin typeface="Calibri" pitchFamily="34" charset="0"/>
                <a:hlinkClick r:id="rId14" action="ppaction://hlinksldjump"/>
              </a:rPr>
              <a:t>Speed Debating</a:t>
            </a:r>
            <a:r>
              <a:rPr lang="en-GB">
                <a:latin typeface="Calibri" pitchFamily="34" charset="0"/>
              </a:rPr>
              <a:t>	</a:t>
            </a:r>
            <a:r>
              <a:rPr lang="en-GB">
                <a:latin typeface="Calibri" pitchFamily="34" charset="0"/>
                <a:hlinkClick r:id="rId15" action="ppaction://hlinksldjump"/>
              </a:rPr>
              <a:t>Formal Debating</a:t>
            </a:r>
            <a:r>
              <a:rPr lang="en-GB">
                <a:latin typeface="Calibri" pitchFamily="34" charset="0"/>
              </a:rPr>
              <a:t>		</a:t>
            </a:r>
            <a:r>
              <a:rPr lang="en-GB">
                <a:latin typeface="Calibri" pitchFamily="34" charset="0"/>
                <a:hlinkClick r:id="rId16" action="ppaction://hlinksldjump"/>
              </a:rPr>
              <a:t>Silent Debate</a:t>
            </a:r>
            <a:r>
              <a:rPr lang="en-GB">
                <a:latin typeface="Calibri" pitchFamily="34" charset="0"/>
              </a:rPr>
              <a:t>	</a:t>
            </a:r>
            <a:r>
              <a:rPr lang="en-GB">
                <a:latin typeface="Calibri" pitchFamily="34" charset="0"/>
                <a:hlinkClick r:id="rId17" action="ppaction://hlinksldjump"/>
              </a:rPr>
              <a:t>Evaluation Tables</a:t>
            </a:r>
            <a:endParaRPr lang="en-GB">
              <a:latin typeface="Calibri" pitchFamily="34" charset="0"/>
            </a:endParaRPr>
          </a:p>
          <a:p>
            <a:pPr eaLnBrk="1" hangingPunct="1"/>
            <a:endParaRPr lang="en-GB">
              <a:latin typeface="Calibri" pitchFamily="34" charset="0"/>
            </a:endParaRPr>
          </a:p>
          <a:p>
            <a:pPr eaLnBrk="1" hangingPunct="1"/>
            <a:r>
              <a:rPr lang="en-GB">
                <a:latin typeface="Calibri" pitchFamily="34" charset="0"/>
                <a:hlinkClick r:id="rId18" action="ppaction://hlinksldjump"/>
              </a:rPr>
              <a:t>First Sentences</a:t>
            </a:r>
            <a:r>
              <a:rPr lang="en-GB">
                <a:latin typeface="Calibri" pitchFamily="34" charset="0"/>
              </a:rPr>
              <a:t>	</a:t>
            </a:r>
            <a:r>
              <a:rPr lang="en-GB">
                <a:latin typeface="Calibri" pitchFamily="34" charset="0"/>
                <a:hlinkClick r:id="rId19" action="ppaction://hlinksldjump"/>
              </a:rPr>
              <a:t>Peer-assessment</a:t>
            </a:r>
            <a:r>
              <a:rPr lang="en-GB">
                <a:latin typeface="Calibri" pitchFamily="34" charset="0"/>
              </a:rPr>
              <a:t>		</a:t>
            </a:r>
            <a:r>
              <a:rPr lang="en-GB">
                <a:latin typeface="Calibri" pitchFamily="34" charset="0"/>
                <a:hlinkClick r:id="rId20" action="ppaction://hlinksldjump"/>
              </a:rPr>
              <a:t>Redrafting</a:t>
            </a:r>
            <a:r>
              <a:rPr lang="en-GB">
                <a:latin typeface="Calibri" pitchFamily="34" charset="0"/>
              </a:rPr>
              <a:t>	</a:t>
            </a:r>
            <a:r>
              <a:rPr lang="en-GB">
                <a:latin typeface="Calibri" pitchFamily="34" charset="0"/>
                <a:hlinkClick r:id="rId21" action="ppaction://hlinksldjump"/>
              </a:rPr>
              <a:t>Model Answers</a:t>
            </a:r>
            <a:endParaRPr lang="en-GB">
              <a:latin typeface="Calibri" pitchFamily="34" charset="0"/>
            </a:endParaRPr>
          </a:p>
          <a:p>
            <a:pPr eaLnBrk="1" hangingPunct="1"/>
            <a:endParaRPr lang="en-GB">
              <a:latin typeface="Calibri" pitchFamily="34" charset="0"/>
            </a:endParaRPr>
          </a:p>
          <a:p>
            <a:pPr eaLnBrk="1" hangingPunct="1"/>
            <a:r>
              <a:rPr lang="en-GB">
                <a:latin typeface="Calibri" pitchFamily="34" charset="0"/>
                <a:hlinkClick r:id="rId22" action="ppaction://hlinksldjump"/>
              </a:rPr>
              <a:t>Evidence</a:t>
            </a:r>
            <a:r>
              <a:rPr lang="en-GB">
                <a:latin typeface="Calibri" pitchFamily="34" charset="0"/>
              </a:rPr>
              <a:t>		</a:t>
            </a:r>
            <a:r>
              <a:rPr lang="en-GB">
                <a:latin typeface="Calibri" pitchFamily="34" charset="0"/>
                <a:hlinkClick r:id="rId23" action="ppaction://hlinksldjump"/>
              </a:rPr>
              <a:t>Reasons</a:t>
            </a:r>
            <a:r>
              <a:rPr lang="en-GB">
                <a:latin typeface="Calibri" pitchFamily="34" charset="0"/>
              </a:rPr>
              <a:t>			</a:t>
            </a:r>
            <a:r>
              <a:rPr lang="en-GB">
                <a:latin typeface="Calibri" pitchFamily="34" charset="0"/>
                <a:hlinkClick r:id="rId24" action="ppaction://hlinksldjump"/>
              </a:rPr>
              <a:t>Examples</a:t>
            </a:r>
            <a:r>
              <a:rPr lang="en-GB">
                <a:latin typeface="Calibri" pitchFamily="34" charset="0"/>
              </a:rPr>
              <a:t>		</a:t>
            </a:r>
            <a:r>
              <a:rPr lang="en-GB">
                <a:latin typeface="Calibri" pitchFamily="34" charset="0"/>
                <a:hlinkClick r:id="rId25" action="ppaction://hlinksldjump"/>
              </a:rPr>
              <a:t>Group Essays</a:t>
            </a:r>
            <a:endParaRPr lang="en-GB">
              <a:latin typeface="Calibri" pitchFamily="34" charset="0"/>
            </a:endParaRPr>
          </a:p>
          <a:p>
            <a:pPr eaLnBrk="1" hangingPunct="1"/>
            <a:endParaRPr lang="en-GB">
              <a:latin typeface="Calibri" pitchFamily="34" charset="0"/>
            </a:endParaRPr>
          </a:p>
          <a:p>
            <a:pPr eaLnBrk="1" hangingPunct="1"/>
            <a:r>
              <a:rPr lang="en-GB">
                <a:latin typeface="Calibri" pitchFamily="34" charset="0"/>
                <a:hlinkClick r:id="rId26" action="ppaction://hlinksldjump"/>
              </a:rPr>
              <a:t>Viewpoints</a:t>
            </a:r>
            <a:r>
              <a:rPr lang="en-GB">
                <a:latin typeface="Calibri" pitchFamily="34" charset="0"/>
              </a:rPr>
              <a:t>	</a:t>
            </a:r>
            <a:r>
              <a:rPr lang="en-GB">
                <a:latin typeface="Calibri" pitchFamily="34" charset="0"/>
                <a:hlinkClick r:id="rId27" action="ppaction://hlinksldjump"/>
              </a:rPr>
              <a:t>Cut and Paste</a:t>
            </a:r>
            <a:r>
              <a:rPr lang="en-GB">
                <a:latin typeface="Calibri" pitchFamily="34" charset="0"/>
              </a:rPr>
              <a:t>		</a:t>
            </a:r>
            <a:r>
              <a:rPr lang="en-GB">
                <a:latin typeface="Calibri" pitchFamily="34" charset="0"/>
                <a:hlinkClick r:id="rId28" action="ppaction://hlinksldjump"/>
              </a:rPr>
              <a:t>Repetition</a:t>
            </a:r>
            <a:r>
              <a:rPr lang="en-GB">
                <a:latin typeface="Calibri" pitchFamily="34" charset="0"/>
              </a:rPr>
              <a:t>	</a:t>
            </a:r>
            <a:r>
              <a:rPr lang="en-GB">
                <a:latin typeface="Calibri" pitchFamily="34" charset="0"/>
                <a:hlinkClick r:id="rId29" action="ppaction://hlinksldjump"/>
              </a:rPr>
              <a:t>Mind Maps</a:t>
            </a:r>
            <a:endParaRPr lang="en-GB">
              <a:latin typeface="Calibri" pitchFamily="34" charset="0"/>
            </a:endParaRPr>
          </a:p>
          <a:p>
            <a:pPr eaLnBrk="1" hangingPunct="1"/>
            <a:endParaRPr lang="en-GB">
              <a:latin typeface="Calibri" pitchFamily="34" charset="0"/>
            </a:endParaRPr>
          </a:p>
          <a:p>
            <a:pPr algn="ctr" eaLnBrk="1" hangingPunct="1"/>
            <a:r>
              <a:rPr lang="en-GB">
                <a:latin typeface="Calibri" pitchFamily="34" charset="0"/>
                <a:hlinkClick r:id="rId30" action="ppaction://hlinksldjump"/>
              </a:rPr>
              <a:t>Different Arguments</a:t>
            </a:r>
            <a:r>
              <a:rPr lang="en-GB">
                <a:latin typeface="Calibri" pitchFamily="34" charset="0"/>
              </a:rPr>
              <a:t>	</a:t>
            </a:r>
            <a:r>
              <a:rPr lang="en-GB">
                <a:latin typeface="Calibri" pitchFamily="34" charset="0"/>
                <a:hlinkClick r:id="rId31" action="ppaction://hlinksldjump"/>
              </a:rPr>
              <a:t>Critiquing Arguments</a:t>
            </a:r>
            <a:r>
              <a:rPr lang="en-GB" sz="2000">
                <a:latin typeface="Calibri" pitchFamily="34" charset="0"/>
              </a:rPr>
              <a:t>	</a:t>
            </a:r>
          </a:p>
        </p:txBody>
      </p:sp>
      <p:sp>
        <p:nvSpPr>
          <p:cNvPr id="3078" name="TextBox 6"/>
          <p:cNvSpPr txBox="1">
            <a:spLocks noChangeArrowheads="1"/>
          </p:cNvSpPr>
          <p:nvPr/>
        </p:nvSpPr>
        <p:spPr bwMode="auto">
          <a:xfrm>
            <a:off x="7667625" y="638175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32" action="ppaction://hlinksldjump"/>
              </a:rPr>
              <a:t>Sources</a:t>
            </a:r>
            <a:endParaRPr lang="en-GB" sz="1400">
              <a:latin typeface="Calibri" pitchFamily="34" charset="0"/>
            </a:endParaRPr>
          </a:p>
        </p:txBody>
      </p:sp>
      <p:graphicFrame>
        <p:nvGraphicFramePr>
          <p:cNvPr id="5" name="Diagram 4"/>
          <p:cNvGraphicFramePr/>
          <p:nvPr>
            <p:extLst>
              <p:ext uri="{D42A27DB-BD31-4B8C-83A1-F6EECF244321}">
                <p14:modId xmlns:p14="http://schemas.microsoft.com/office/powerpoint/2010/main" val="13654026"/>
              </p:ext>
            </p:extLst>
          </p:nvPr>
        </p:nvGraphicFramePr>
        <p:xfrm>
          <a:off x="-180528" y="173783"/>
          <a:ext cx="2735758" cy="1732060"/>
        </p:xfrm>
        <a:graphic>
          <a:graphicData uri="http://schemas.openxmlformats.org/drawingml/2006/diagram">
            <dgm:relIds xmlns:dgm="http://schemas.openxmlformats.org/drawingml/2006/diagram" xmlns:r="http://schemas.openxmlformats.org/officeDocument/2006/relationships" r:dm="rId33" r:lo="rId34" r:qs="rId35" r:cs="rId36"/>
          </a:graphicData>
        </a:graphic>
      </p:graphicFrame>
      <p:graphicFrame>
        <p:nvGraphicFramePr>
          <p:cNvPr id="6" name="Diagram 5"/>
          <p:cNvGraphicFramePr/>
          <p:nvPr>
            <p:extLst>
              <p:ext uri="{D42A27DB-BD31-4B8C-83A1-F6EECF244321}">
                <p14:modId xmlns:p14="http://schemas.microsoft.com/office/powerpoint/2010/main" val="1442469186"/>
              </p:ext>
            </p:extLst>
          </p:nvPr>
        </p:nvGraphicFramePr>
        <p:xfrm>
          <a:off x="6299746" y="173783"/>
          <a:ext cx="2735758" cy="1732060"/>
        </p:xfrm>
        <a:graphic>
          <a:graphicData uri="http://schemas.openxmlformats.org/drawingml/2006/diagram">
            <dgm:relIds xmlns:dgm="http://schemas.openxmlformats.org/drawingml/2006/diagram" xmlns:r="http://schemas.openxmlformats.org/officeDocument/2006/relationships" r:dm="rId38" r:lo="rId39" r:qs="rId40" r:cs="rId41"/>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1508"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Peer-assessment</a:t>
            </a:r>
          </a:p>
        </p:txBody>
      </p:sp>
      <p:sp>
        <p:nvSpPr>
          <p:cNvPr id="5" name="TextBox 4"/>
          <p:cNvSpPr txBox="1"/>
          <p:nvPr/>
        </p:nvSpPr>
        <p:spPr>
          <a:xfrm>
            <a:off x="4572000" y="1052736"/>
            <a:ext cx="4403910" cy="5478423"/>
          </a:xfrm>
          <a:prstGeom prst="rect">
            <a:avLst/>
          </a:prstGeom>
          <a:noFill/>
        </p:spPr>
        <p:txBody>
          <a:bodyPr wrap="square">
            <a:spAutoFit/>
          </a:bodyPr>
          <a:lstStyle/>
          <a:p>
            <a:pPr fontAlgn="auto">
              <a:spcBef>
                <a:spcPts val="0"/>
              </a:spcBef>
              <a:spcAft>
                <a:spcPts val="0"/>
              </a:spcAft>
              <a:defRPr/>
            </a:pPr>
            <a:r>
              <a:rPr lang="en-GB" sz="1400" dirty="0">
                <a:latin typeface="+mn-lt"/>
                <a:cs typeface="+mn-cs"/>
              </a:rPr>
              <a:t>Peer assessment affords students two opportunities. First, of reading someone else’s work. Second, of analysing and applying the mark scheme they themselves will be assessed against.</a:t>
            </a:r>
          </a:p>
          <a:p>
            <a:pPr fontAlgn="auto">
              <a:spcBef>
                <a:spcPts val="0"/>
              </a:spcBef>
              <a:spcAft>
                <a:spcPts val="0"/>
              </a:spcAft>
              <a:defRPr/>
            </a:pPr>
            <a:endParaRPr lang="en-GB" sz="1400" b="1" u="sng"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are given a title and write their essays. On completion, they pair up and swap work. The teacher provides a mark scheme. Students mark each others work and set a target. Discussion ensues.</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write their essays. The teacher collects and shuffles them. The essays are handed out at random, along with a mark scheme. Students mark the essay they get and set a target. They then seek out the author and explain their decisions.</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write their essays anonymously. The teacher collects them in, shuffles them and redistributes them, along with a mark scheme. Students mark the essay they receive. Finally, authors reclaim their essays and discuss their results with the marker.</a:t>
            </a:r>
          </a:p>
        </p:txBody>
      </p:sp>
      <p:graphicFrame>
        <p:nvGraphicFramePr>
          <p:cNvPr id="2" name="Diagram 1"/>
          <p:cNvGraphicFramePr/>
          <p:nvPr>
            <p:extLst>
              <p:ext uri="{D42A27DB-BD31-4B8C-83A1-F6EECF244321}">
                <p14:modId xmlns:p14="http://schemas.microsoft.com/office/powerpoint/2010/main" val="483761307"/>
              </p:ext>
            </p:extLst>
          </p:nvPr>
        </p:nvGraphicFramePr>
        <p:xfrm>
          <a:off x="20208" y="1052736"/>
          <a:ext cx="4536503" cy="5168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2532"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Redrafting</a:t>
            </a:r>
          </a:p>
        </p:txBody>
      </p:sp>
      <p:sp>
        <p:nvSpPr>
          <p:cNvPr id="5" name="TextBox 4"/>
          <p:cNvSpPr txBox="1"/>
          <p:nvPr/>
        </p:nvSpPr>
        <p:spPr>
          <a:xfrm>
            <a:off x="3492500" y="949325"/>
            <a:ext cx="5345113" cy="5908675"/>
          </a:xfrm>
          <a:prstGeom prst="rect">
            <a:avLst/>
          </a:prstGeom>
          <a:noFill/>
        </p:spPr>
        <p:txBody>
          <a:bodyPr>
            <a:spAutoFit/>
          </a:bodyPr>
          <a:lstStyle/>
          <a:p>
            <a:pPr fontAlgn="auto">
              <a:spcBef>
                <a:spcPts val="0"/>
              </a:spcBef>
              <a:spcAft>
                <a:spcPts val="0"/>
              </a:spcAft>
              <a:defRPr/>
            </a:pPr>
            <a:r>
              <a:rPr lang="en-GB" sz="1400" dirty="0">
                <a:latin typeface="+mn-lt"/>
                <a:cs typeface="+mn-cs"/>
              </a:rPr>
              <a:t>Redrafting is not always the most pleasurable activity. Students often find it hard to write an essay and baulk at the prospect of redoing it. Nonetheless, redrafting is an effective medicine if one can get past the bitter taste. The following activities might make the process a little easier.</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Take in and mark your students’ essays. Set them a clear target which relates directly to what they have done in that essay. Give them one example of how they might alter their work. Return the essays and ask for a redraft based on the target, the identification of areas requiring improvement, and the example of what that improvement might look like.</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write their essays and make a note at the bottom of what they would like an editor to focus on (for example, argument, grammar, key words and so on). Students swap essays and edit each others work paying special attention to what has been requested. The essays are returned and students use the editing to help them redraft their original piece.</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receive a target, either from the teacher or via peer-assessment. They choose 2-3 paragraphs to redraft in line with the target. The original marker then looks at the new paragraphs and provides feedback.</a:t>
            </a:r>
          </a:p>
        </p:txBody>
      </p:sp>
      <p:graphicFrame>
        <p:nvGraphicFramePr>
          <p:cNvPr id="2" name="Diagram 1"/>
          <p:cNvGraphicFramePr/>
          <p:nvPr>
            <p:extLst>
              <p:ext uri="{D42A27DB-BD31-4B8C-83A1-F6EECF244321}">
                <p14:modId xmlns:p14="http://schemas.microsoft.com/office/powerpoint/2010/main" val="377421985"/>
              </p:ext>
            </p:extLst>
          </p:nvPr>
        </p:nvGraphicFramePr>
        <p:xfrm>
          <a:off x="179512" y="1628800"/>
          <a:ext cx="319201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3555"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Model Answers</a:t>
            </a:r>
          </a:p>
        </p:txBody>
      </p:sp>
      <p:sp>
        <p:nvSpPr>
          <p:cNvPr id="23556" name="TextBox 4"/>
          <p:cNvSpPr txBox="1">
            <a:spLocks noChangeArrowheads="1"/>
          </p:cNvSpPr>
          <p:nvPr/>
        </p:nvSpPr>
        <p:spPr bwMode="auto">
          <a:xfrm>
            <a:off x="4391819" y="980728"/>
            <a:ext cx="4537199" cy="6124754"/>
          </a:xfrm>
          <a:prstGeom prst="rect">
            <a:avLst/>
          </a:prstGeom>
          <a:noFill/>
          <a:ln w="9525">
            <a:noFill/>
            <a:miter lim="800000"/>
            <a:headEnd/>
            <a:tailEnd/>
          </a:ln>
        </p:spPr>
        <p:txBody>
          <a:bodyPr wrap="square">
            <a:spAutoFit/>
          </a:bodyPr>
          <a:lstStyle/>
          <a:p>
            <a:pPr>
              <a:defRPr/>
            </a:pPr>
            <a:r>
              <a:rPr lang="en-GB" sz="1400" dirty="0">
                <a:latin typeface="Calibri" pitchFamily="34" charset="0"/>
              </a:rPr>
              <a:t>A model answer is the ideal; it is the perfect mix of content and style, evaluation and analysis, argument and evidence. Some exam boards provide model answers as exemplars. You can create your own library by photocopying the very best work your own students produce.</a:t>
            </a:r>
          </a:p>
          <a:p>
            <a:pPr>
              <a:defRPr/>
            </a:pPr>
            <a:endParaRPr lang="en-GB" sz="1400" dirty="0">
              <a:latin typeface="Calibri" pitchFamily="34" charset="0"/>
            </a:endParaRPr>
          </a:p>
          <a:p>
            <a:pPr>
              <a:defRPr/>
            </a:pPr>
            <a:r>
              <a:rPr lang="en-GB" sz="1400" b="1" u="sng" dirty="0">
                <a:latin typeface="Calibri" pitchFamily="34" charset="0"/>
              </a:rPr>
              <a:t>Activities</a:t>
            </a:r>
          </a:p>
          <a:p>
            <a:pPr>
              <a:defRPr/>
            </a:pPr>
            <a:endParaRPr lang="en-GB" sz="1400" b="1" u="sng" dirty="0">
              <a:latin typeface="Calibri" pitchFamily="34" charset="0"/>
            </a:endParaRPr>
          </a:p>
          <a:p>
            <a:pPr marL="400050" indent="-400050">
              <a:buFontTx/>
              <a:buAutoNum type="romanLcParenR"/>
              <a:defRPr/>
            </a:pPr>
            <a:r>
              <a:rPr lang="en-GB" sz="1400" dirty="0">
                <a:latin typeface="Calibri" pitchFamily="34" charset="0"/>
              </a:rPr>
              <a:t>Following the writing and marking of an essay, provide students with a copy of the mark scheme. Place them in groups and ask them to create a model answer, taking account of the detailed information in the mark scheme.</a:t>
            </a:r>
          </a:p>
          <a:p>
            <a:pPr marL="400050" indent="-400050">
              <a:buFontTx/>
              <a:buAutoNum type="romanLcParenR"/>
              <a:defRPr/>
            </a:pPr>
            <a:endParaRPr lang="en-GB" sz="1400" dirty="0">
              <a:latin typeface="Calibri" pitchFamily="34" charset="0"/>
            </a:endParaRPr>
          </a:p>
          <a:p>
            <a:pPr marL="400050" indent="-400050">
              <a:buFontTx/>
              <a:buAutoNum type="romanLcParenR"/>
              <a:defRPr/>
            </a:pPr>
            <a:r>
              <a:rPr lang="en-GB" sz="1400" dirty="0">
                <a:latin typeface="Calibri" pitchFamily="34" charset="0"/>
              </a:rPr>
              <a:t>Hand out copies of the model answers you have collected (without any grades visible). Give students the appropriate mark scheme. In pairs, they work through the model answer, identifying why it received such high marks. Follow up with discussion.</a:t>
            </a:r>
          </a:p>
          <a:p>
            <a:pPr marL="400050" indent="-400050">
              <a:buFontTx/>
              <a:buAutoNum type="romanLcParenR"/>
              <a:defRPr/>
            </a:pPr>
            <a:endParaRPr lang="en-GB" sz="1400" dirty="0">
              <a:latin typeface="Calibri" pitchFamily="34" charset="0"/>
            </a:endParaRPr>
          </a:p>
          <a:p>
            <a:pPr marL="400050" indent="-400050">
              <a:buFontTx/>
              <a:buAutoNum type="romanLcParenR"/>
              <a:defRPr/>
            </a:pPr>
            <a:r>
              <a:rPr lang="en-GB" sz="1400" dirty="0">
                <a:latin typeface="Calibri" pitchFamily="34" charset="0"/>
              </a:rPr>
              <a:t>Students work in groups of 4-6. They should already have completed an essay. Using the same essay title, their marked essays and a mark scheme, they create a model answer on large sugar paper, splitting the work up between them. Students present to each other with explanations.</a:t>
            </a:r>
          </a:p>
          <a:p>
            <a:pPr marL="400050" indent="-400050">
              <a:buFontTx/>
              <a:buAutoNum type="romanLcParenR"/>
              <a:defRPr/>
            </a:pPr>
            <a:endParaRPr lang="en-GB" sz="1400" dirty="0">
              <a:latin typeface="Calibri" pitchFamily="34" charset="0"/>
            </a:endParaRPr>
          </a:p>
          <a:p>
            <a:pPr marL="400050" indent="-400050">
              <a:buFontTx/>
              <a:buAutoNum type="romanLcParenR"/>
              <a:defRPr/>
            </a:pPr>
            <a:endParaRPr lang="en-GB" sz="1400" dirty="0">
              <a:latin typeface="Calibri" pitchFamily="34" charset="0"/>
            </a:endParaRPr>
          </a:p>
        </p:txBody>
      </p:sp>
      <p:graphicFrame>
        <p:nvGraphicFramePr>
          <p:cNvPr id="2" name="Diagram 1"/>
          <p:cNvGraphicFramePr/>
          <p:nvPr>
            <p:extLst>
              <p:ext uri="{D42A27DB-BD31-4B8C-83A1-F6EECF244321}">
                <p14:modId xmlns:p14="http://schemas.microsoft.com/office/powerpoint/2010/main" val="2979041829"/>
              </p:ext>
            </p:extLst>
          </p:nvPr>
        </p:nvGraphicFramePr>
        <p:xfrm>
          <a:off x="179512" y="1397000"/>
          <a:ext cx="4032126" cy="4048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4579" name="TextBox 3"/>
          <p:cNvSpPr txBox="1">
            <a:spLocks noChangeArrowheads="1"/>
          </p:cNvSpPr>
          <p:nvPr/>
        </p:nvSpPr>
        <p:spPr bwMode="auto">
          <a:xfrm>
            <a:off x="1116013" y="260350"/>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Evidence</a:t>
            </a:r>
          </a:p>
        </p:txBody>
      </p:sp>
      <p:sp>
        <p:nvSpPr>
          <p:cNvPr id="24580" name="TextBox 4"/>
          <p:cNvSpPr txBox="1">
            <a:spLocks noChangeArrowheads="1"/>
          </p:cNvSpPr>
          <p:nvPr/>
        </p:nvSpPr>
        <p:spPr bwMode="auto">
          <a:xfrm>
            <a:off x="2700338" y="908050"/>
            <a:ext cx="6264275" cy="5756275"/>
          </a:xfrm>
          <a:prstGeom prst="rect">
            <a:avLst/>
          </a:prstGeom>
          <a:noFill/>
          <a:ln w="9525">
            <a:noFill/>
            <a:miter lim="800000"/>
            <a:headEnd/>
            <a:tailEnd/>
          </a:ln>
        </p:spPr>
        <p:txBody>
          <a:bodyPr>
            <a:spAutoFit/>
          </a:bodyPr>
          <a:lstStyle/>
          <a:p>
            <a:pPr>
              <a:defRPr/>
            </a:pPr>
            <a:r>
              <a:rPr lang="en-GB" sz="1400" dirty="0">
                <a:latin typeface="Calibri" pitchFamily="34" charset="0"/>
              </a:rPr>
              <a:t>A wise man proportions his belief to the evidence</a:t>
            </a:r>
            <a:br>
              <a:rPr lang="en-GB" sz="1400" dirty="0">
                <a:latin typeface="Calibri" pitchFamily="34" charset="0"/>
              </a:rPr>
            </a:br>
            <a:r>
              <a:rPr lang="en-GB" sz="1400" dirty="0">
                <a:latin typeface="Calibri" pitchFamily="34" charset="0"/>
              </a:rPr>
              <a:t>(David Hume).</a:t>
            </a:r>
          </a:p>
          <a:p>
            <a:pPr>
              <a:defRPr/>
            </a:pPr>
            <a:endParaRPr lang="en-GB" sz="1400" dirty="0">
              <a:latin typeface="Calibri" pitchFamily="34" charset="0"/>
            </a:endParaRPr>
          </a:p>
          <a:p>
            <a:pPr>
              <a:defRPr/>
            </a:pPr>
            <a:r>
              <a:rPr lang="en-GB" sz="1400" dirty="0">
                <a:latin typeface="Calibri" pitchFamily="34" charset="0"/>
              </a:rPr>
              <a:t>A claim is a claim. Only through support does it become an argument. Evidence is one of the most crucial means of support. It picks out something in the world and says ‘hey, look: this proves what I am saying to be true’.  Whether it </a:t>
            </a:r>
            <a:r>
              <a:rPr lang="en-GB" sz="1400" i="1" dirty="0">
                <a:latin typeface="Calibri" pitchFamily="34" charset="0"/>
              </a:rPr>
              <a:t>actually </a:t>
            </a:r>
            <a:r>
              <a:rPr lang="en-GB" sz="1400" dirty="0">
                <a:latin typeface="Calibri" pitchFamily="34" charset="0"/>
              </a:rPr>
              <a:t>proves it or not is another matter, one most often left to the reader to decide. These activities will help students think carefully about evidence:</a:t>
            </a:r>
            <a:r>
              <a:rPr lang="en-GB" sz="1600" dirty="0">
                <a:latin typeface="Calibri" pitchFamily="34" charset="0"/>
              </a:rPr>
              <a:t/>
            </a:r>
            <a:br>
              <a:rPr lang="en-GB" sz="1600" dirty="0">
                <a:latin typeface="Calibri" pitchFamily="34" charset="0"/>
              </a:rPr>
            </a:br>
            <a:endParaRPr lang="en-GB" sz="1600" dirty="0">
              <a:latin typeface="Calibri" pitchFamily="34" charset="0"/>
            </a:endParaRPr>
          </a:p>
          <a:p>
            <a:pPr>
              <a:defRPr/>
            </a:pPr>
            <a:r>
              <a:rPr lang="en-GB" sz="1600" b="1" u="sng" dirty="0">
                <a:latin typeface="Calibri" pitchFamily="34" charset="0"/>
              </a:rPr>
              <a:t>Activities</a:t>
            </a:r>
          </a:p>
          <a:p>
            <a:pPr>
              <a:defRPr/>
            </a:pPr>
            <a:endParaRPr lang="en-GB" sz="1400" b="1" u="sng" dirty="0">
              <a:latin typeface="Calibri" pitchFamily="34" charset="0"/>
            </a:endParaRPr>
          </a:p>
          <a:p>
            <a:pPr marL="400050" indent="-400050">
              <a:buFontTx/>
              <a:buAutoNum type="romanLcParenR"/>
              <a:defRPr/>
            </a:pPr>
            <a:r>
              <a:rPr lang="en-GB" sz="1400" dirty="0">
                <a:latin typeface="Calibri" pitchFamily="34" charset="0"/>
              </a:rPr>
              <a:t>Give students an essay title and ask them to write a brief plan. Next, ask them to go through and identify what evidence they would use to support each point. They should make a list of this evidence and provide a rationale for each piece. Students swap their plans and lists of evidence with a partner. They read through and comment on the strength of the evidence. Finally, a discussion ensues.</a:t>
            </a:r>
          </a:p>
          <a:p>
            <a:pPr marL="400050" indent="-400050">
              <a:buFontTx/>
              <a:buAutoNum type="romanLcParenR"/>
              <a:defRPr/>
            </a:pPr>
            <a:endParaRPr lang="en-GB" sz="1400" dirty="0">
              <a:latin typeface="Calibri" pitchFamily="34" charset="0"/>
            </a:endParaRPr>
          </a:p>
          <a:p>
            <a:pPr marL="400050" indent="-400050">
              <a:buFontTx/>
              <a:buAutoNum type="romanLcParenR"/>
              <a:defRPr/>
            </a:pPr>
            <a:r>
              <a:rPr lang="en-GB" sz="1400" dirty="0">
                <a:latin typeface="Calibri" pitchFamily="34" charset="0"/>
              </a:rPr>
              <a:t>Introduce students to the credibility criteria: Bias; Corroboration; Consistency; Reputation; Ability to Perceive; Vested Interest; Expertise; Neutrality (</a:t>
            </a:r>
            <a:r>
              <a:rPr lang="en-GB" sz="1400" b="1" dirty="0">
                <a:latin typeface="Calibri" pitchFamily="34" charset="0"/>
              </a:rPr>
              <a:t>BC CRAVEN).</a:t>
            </a:r>
            <a:r>
              <a:rPr lang="en-GB" sz="1400" dirty="0">
                <a:latin typeface="Calibri" pitchFamily="34" charset="0"/>
              </a:rPr>
              <a:t> Provide them with a range of evidence to assess using these criteria. More information at </a:t>
            </a:r>
            <a:r>
              <a:rPr lang="en-GB" sz="1400" dirty="0">
                <a:latin typeface="Calibri" pitchFamily="34" charset="0"/>
                <a:hlinkClick r:id="rId3"/>
              </a:rPr>
              <a:t>http://en.wikibooks.org/wiki/A-level_Critical_Thinking</a:t>
            </a:r>
            <a:r>
              <a:rPr lang="en-GB" sz="1400" dirty="0">
                <a:latin typeface="Calibri" pitchFamily="34" charset="0"/>
              </a:rPr>
              <a:t> </a:t>
            </a:r>
          </a:p>
          <a:p>
            <a:pPr marL="400050" indent="-400050">
              <a:buFontTx/>
              <a:buAutoNum type="romanLcParenR"/>
              <a:defRPr/>
            </a:pPr>
            <a:endParaRPr lang="en-GB" sz="1400" dirty="0">
              <a:latin typeface="Calibri" pitchFamily="34" charset="0"/>
            </a:endParaRPr>
          </a:p>
          <a:p>
            <a:pPr marL="400050" indent="-400050">
              <a:buFontTx/>
              <a:buAutoNum type="romanLcParenR"/>
              <a:defRPr/>
            </a:pPr>
            <a:r>
              <a:rPr lang="en-GB" sz="1400" dirty="0">
                <a:latin typeface="Calibri" pitchFamily="34" charset="0"/>
              </a:rPr>
              <a:t>Students work in pairs. They are given a topic to discuss. Person A starts. They must support every point they make with evidence. Person B stops them if they fail to do this at any point and the roles are reversed.</a:t>
            </a:r>
          </a:p>
        </p:txBody>
      </p:sp>
      <p:graphicFrame>
        <p:nvGraphicFramePr>
          <p:cNvPr id="2" name="Diagram 1"/>
          <p:cNvGraphicFramePr/>
          <p:nvPr>
            <p:extLst>
              <p:ext uri="{D42A27DB-BD31-4B8C-83A1-F6EECF244321}">
                <p14:modId xmlns:p14="http://schemas.microsoft.com/office/powerpoint/2010/main" val="3270561329"/>
              </p:ext>
            </p:extLst>
          </p:nvPr>
        </p:nvGraphicFramePr>
        <p:xfrm>
          <a:off x="-2340768" y="1236674"/>
          <a:ext cx="7348650" cy="50990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5603" name="TextBox 3"/>
          <p:cNvSpPr txBox="1">
            <a:spLocks noChangeArrowheads="1"/>
          </p:cNvSpPr>
          <p:nvPr/>
        </p:nvSpPr>
        <p:spPr bwMode="auto">
          <a:xfrm>
            <a:off x="1116013" y="0"/>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Reasons</a:t>
            </a:r>
          </a:p>
        </p:txBody>
      </p:sp>
      <p:sp>
        <p:nvSpPr>
          <p:cNvPr id="25604" name="TextBox 4"/>
          <p:cNvSpPr txBox="1">
            <a:spLocks noChangeArrowheads="1"/>
          </p:cNvSpPr>
          <p:nvPr/>
        </p:nvSpPr>
        <p:spPr bwMode="auto">
          <a:xfrm>
            <a:off x="4146389" y="908720"/>
            <a:ext cx="4753223" cy="5447645"/>
          </a:xfrm>
          <a:prstGeom prst="rect">
            <a:avLst/>
          </a:prstGeom>
          <a:noFill/>
          <a:ln w="9525">
            <a:noFill/>
            <a:miter lim="800000"/>
            <a:headEnd/>
            <a:tailEnd/>
          </a:ln>
        </p:spPr>
        <p:txBody>
          <a:bodyPr wrap="square">
            <a:spAutoFit/>
          </a:bodyPr>
          <a:lstStyle/>
          <a:p>
            <a:pPr>
              <a:defRPr/>
            </a:pPr>
            <a:r>
              <a:rPr lang="en-GB" sz="1200" dirty="0">
                <a:latin typeface="Calibri" pitchFamily="34" charset="0"/>
              </a:rPr>
              <a:t>We use reasons to persuade others that our claims are true. For example:</a:t>
            </a:r>
          </a:p>
          <a:p>
            <a:pPr>
              <a:defRPr/>
            </a:pPr>
            <a:endParaRPr lang="en-GB" sz="1200" dirty="0">
              <a:latin typeface="Calibri" pitchFamily="34" charset="0"/>
            </a:endParaRPr>
          </a:p>
          <a:p>
            <a:pPr>
              <a:defRPr/>
            </a:pPr>
            <a:r>
              <a:rPr lang="en-GB" sz="1200" dirty="0">
                <a:latin typeface="Calibri" pitchFamily="34" charset="0"/>
              </a:rPr>
              <a:t>Children can write essays (claim/conclusion)</a:t>
            </a:r>
          </a:p>
          <a:p>
            <a:pPr>
              <a:defRPr/>
            </a:pPr>
            <a:endParaRPr lang="en-GB" sz="1200" dirty="0">
              <a:latin typeface="Calibri" pitchFamily="34" charset="0"/>
            </a:endParaRPr>
          </a:p>
          <a:p>
            <a:pPr>
              <a:defRPr/>
            </a:pPr>
            <a:r>
              <a:rPr lang="en-GB" sz="1200" b="1" dirty="0">
                <a:latin typeface="Calibri" pitchFamily="34" charset="0"/>
              </a:rPr>
              <a:t>1) I have seen many children write essays.</a:t>
            </a:r>
          </a:p>
          <a:p>
            <a:pPr>
              <a:defRPr/>
            </a:pPr>
            <a:endParaRPr lang="en-GB" sz="1200" b="1" dirty="0">
              <a:latin typeface="Calibri" pitchFamily="34" charset="0"/>
            </a:endParaRPr>
          </a:p>
          <a:p>
            <a:pPr>
              <a:defRPr/>
            </a:pPr>
            <a:r>
              <a:rPr lang="en-GB" sz="1200" b="1" dirty="0">
                <a:latin typeface="Calibri" pitchFamily="34" charset="0"/>
              </a:rPr>
              <a:t>2) I myself was once a child and wrote many essays at that time.</a:t>
            </a:r>
          </a:p>
          <a:p>
            <a:pPr>
              <a:defRPr/>
            </a:pPr>
            <a:endParaRPr lang="en-GB" sz="1200" b="1" dirty="0">
              <a:latin typeface="Calibri" pitchFamily="34" charset="0"/>
            </a:endParaRPr>
          </a:p>
          <a:p>
            <a:pPr>
              <a:defRPr/>
            </a:pPr>
            <a:r>
              <a:rPr lang="en-GB" sz="1200" b="1" dirty="0">
                <a:latin typeface="Calibri" pitchFamily="34" charset="0"/>
              </a:rPr>
              <a:t>3) Cognitive psychology shows intelligence is not innate and that everyone has the capacity to learn.</a:t>
            </a:r>
          </a:p>
          <a:p>
            <a:pPr>
              <a:defRPr/>
            </a:pPr>
            <a:endParaRPr lang="en-GB" sz="1200" dirty="0">
              <a:latin typeface="Calibri" pitchFamily="34" charset="0"/>
            </a:endParaRPr>
          </a:p>
          <a:p>
            <a:pPr>
              <a:defRPr/>
            </a:pPr>
            <a:r>
              <a:rPr lang="en-GB" sz="1200" dirty="0">
                <a:latin typeface="Calibri" pitchFamily="34" charset="0"/>
              </a:rPr>
              <a:t>Each of these is a reason supporting the claim (or conclusion). We could insert the word ‘because’ between them to further prove the case. Here are some activities to get students thinking about reasons:</a:t>
            </a:r>
          </a:p>
          <a:p>
            <a:pPr>
              <a:defRPr/>
            </a:pPr>
            <a:endParaRPr lang="en-GB" sz="1200" dirty="0">
              <a:latin typeface="Calibri" pitchFamily="34" charset="0"/>
            </a:endParaRPr>
          </a:p>
          <a:p>
            <a:pPr>
              <a:defRPr/>
            </a:pPr>
            <a:r>
              <a:rPr lang="en-GB" sz="1200" b="1" u="sng" dirty="0">
                <a:latin typeface="Calibri" pitchFamily="34" charset="0"/>
              </a:rPr>
              <a:t>Activities</a:t>
            </a:r>
          </a:p>
          <a:p>
            <a:pPr>
              <a:defRPr/>
            </a:pPr>
            <a:endParaRPr lang="en-GB" sz="1200" b="1" u="sng" dirty="0">
              <a:latin typeface="Calibri" pitchFamily="34" charset="0"/>
            </a:endParaRPr>
          </a:p>
          <a:p>
            <a:pPr marL="400050" indent="-400050">
              <a:buFontTx/>
              <a:buAutoNum type="romanLcParenR"/>
              <a:defRPr/>
            </a:pPr>
            <a:r>
              <a:rPr lang="en-GB" sz="1200" dirty="0">
                <a:latin typeface="Calibri" pitchFamily="34" charset="0"/>
              </a:rPr>
              <a:t>Give students a newspaper article or politician’s speech and ask them to identify the claims made along with the reasons used to support them.</a:t>
            </a:r>
          </a:p>
          <a:p>
            <a:pPr marL="400050" indent="-400050">
              <a:buFontTx/>
              <a:buAutoNum type="romanLcParenR"/>
              <a:defRPr/>
            </a:pPr>
            <a:endParaRPr lang="en-GB" sz="1200" dirty="0">
              <a:latin typeface="Calibri" pitchFamily="34" charset="0"/>
            </a:endParaRPr>
          </a:p>
          <a:p>
            <a:pPr marL="400050" indent="-400050">
              <a:buFontTx/>
              <a:buAutoNum type="romanLcParenR"/>
              <a:defRPr/>
            </a:pPr>
            <a:r>
              <a:rPr lang="en-GB" sz="1200" dirty="0">
                <a:latin typeface="Calibri" pitchFamily="34" charset="0"/>
              </a:rPr>
              <a:t>Give students a claim (this could be subject-related or completely random). Ask them to come up with as many reasons as possible which could support it.</a:t>
            </a:r>
          </a:p>
          <a:p>
            <a:pPr marL="400050" indent="-400050">
              <a:buFontTx/>
              <a:buAutoNum type="romanLcParenR"/>
              <a:defRPr/>
            </a:pPr>
            <a:endParaRPr lang="en-GB" sz="1200" dirty="0">
              <a:latin typeface="Calibri" pitchFamily="34" charset="0"/>
            </a:endParaRPr>
          </a:p>
          <a:p>
            <a:pPr marL="400050" indent="-400050">
              <a:buFontTx/>
              <a:buAutoNum type="romanLcParenR"/>
              <a:defRPr/>
            </a:pPr>
            <a:r>
              <a:rPr lang="en-GB" sz="1200" dirty="0">
                <a:latin typeface="Calibri" pitchFamily="34" charset="0"/>
              </a:rPr>
              <a:t>Give students an essay title. Ask them to come up with a brief plan. For each key point identified in the plan, they must find three reasons which could be used to support it. Students then work in pairs, explaining their reasons to one another and critiquing them.</a:t>
            </a:r>
          </a:p>
        </p:txBody>
      </p:sp>
      <p:graphicFrame>
        <p:nvGraphicFramePr>
          <p:cNvPr id="2" name="Diagram 1"/>
          <p:cNvGraphicFramePr/>
          <p:nvPr>
            <p:extLst>
              <p:ext uri="{D42A27DB-BD31-4B8C-83A1-F6EECF244321}">
                <p14:modId xmlns:p14="http://schemas.microsoft.com/office/powerpoint/2010/main" val="1617502180"/>
              </p:ext>
            </p:extLst>
          </p:nvPr>
        </p:nvGraphicFramePr>
        <p:xfrm>
          <a:off x="113943" y="1184945"/>
          <a:ext cx="4032446" cy="46962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6627"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Examples</a:t>
            </a:r>
          </a:p>
        </p:txBody>
      </p:sp>
      <p:sp>
        <p:nvSpPr>
          <p:cNvPr id="5" name="TextBox 4"/>
          <p:cNvSpPr txBox="1"/>
          <p:nvPr/>
        </p:nvSpPr>
        <p:spPr>
          <a:xfrm>
            <a:off x="4641435" y="1174516"/>
            <a:ext cx="4177159" cy="5262979"/>
          </a:xfrm>
          <a:prstGeom prst="rect">
            <a:avLst/>
          </a:prstGeom>
          <a:noFill/>
        </p:spPr>
        <p:txBody>
          <a:bodyPr wrap="square">
            <a:spAutoFit/>
          </a:bodyPr>
          <a:lstStyle/>
          <a:p>
            <a:pPr fontAlgn="auto">
              <a:spcBef>
                <a:spcPts val="0"/>
              </a:spcBef>
              <a:spcAft>
                <a:spcPts val="0"/>
              </a:spcAft>
              <a:defRPr/>
            </a:pPr>
            <a:r>
              <a:rPr lang="en-GB" sz="1200" dirty="0">
                <a:latin typeface="+mn-lt"/>
                <a:cs typeface="+mn-cs"/>
              </a:rPr>
              <a:t>When one makes a claim about the world, it is often general or abstract in nature. The addition of an example helps to contextualise the statement in the mind of the audience (whether reader, viewer or listener). This strengthens the case, adding a reference point which can be taken a hold of, considered, checked and reflected upon.</a:t>
            </a:r>
          </a:p>
          <a:p>
            <a:pPr fontAlgn="auto">
              <a:spcBef>
                <a:spcPts val="0"/>
              </a:spcBef>
              <a:spcAft>
                <a:spcPts val="0"/>
              </a:spcAft>
              <a:defRPr/>
            </a:pPr>
            <a:endParaRPr lang="en-GB" sz="1200" dirty="0">
              <a:latin typeface="+mn-lt"/>
              <a:cs typeface="+mn-cs"/>
            </a:endParaRPr>
          </a:p>
          <a:p>
            <a:pPr fontAlgn="auto">
              <a:spcBef>
                <a:spcPts val="0"/>
              </a:spcBef>
              <a:spcAft>
                <a:spcPts val="0"/>
              </a:spcAft>
              <a:defRPr/>
            </a:pPr>
            <a:r>
              <a:rPr lang="en-GB" sz="1200" dirty="0">
                <a:latin typeface="+mn-lt"/>
                <a:cs typeface="+mn-cs"/>
              </a:rPr>
              <a:t>For example:</a:t>
            </a:r>
          </a:p>
          <a:p>
            <a:pPr fontAlgn="auto">
              <a:spcBef>
                <a:spcPts val="0"/>
              </a:spcBef>
              <a:spcAft>
                <a:spcPts val="0"/>
              </a:spcAft>
              <a:defRPr/>
            </a:pPr>
            <a:endParaRPr lang="en-GB" sz="1200" dirty="0">
              <a:latin typeface="+mn-lt"/>
              <a:cs typeface="+mn-cs"/>
            </a:endParaRPr>
          </a:p>
          <a:p>
            <a:pPr fontAlgn="auto">
              <a:spcBef>
                <a:spcPts val="0"/>
              </a:spcBef>
              <a:spcAft>
                <a:spcPts val="0"/>
              </a:spcAft>
              <a:defRPr/>
            </a:pPr>
            <a:r>
              <a:rPr lang="en-GB" sz="1200" dirty="0">
                <a:latin typeface="+mn-lt"/>
                <a:cs typeface="+mn-cs"/>
              </a:rPr>
              <a:t>Churchill provided effective leadership during the war. For example, he spoke eloquently to the British people, thus galvanising their spirits at a time of great difficulty.</a:t>
            </a:r>
          </a:p>
          <a:p>
            <a:pPr fontAlgn="auto">
              <a:spcBef>
                <a:spcPts val="0"/>
              </a:spcBef>
              <a:spcAft>
                <a:spcPts val="0"/>
              </a:spcAft>
              <a:defRPr/>
            </a:pPr>
            <a:endParaRPr lang="en-GB" sz="1200" dirty="0">
              <a:latin typeface="+mn-lt"/>
              <a:cs typeface="+mn-cs"/>
            </a:endParaRPr>
          </a:p>
          <a:p>
            <a:pPr fontAlgn="auto">
              <a:spcBef>
                <a:spcPts val="0"/>
              </a:spcBef>
              <a:spcAft>
                <a:spcPts val="0"/>
              </a:spcAft>
              <a:defRPr/>
            </a:pPr>
            <a:r>
              <a:rPr lang="en-GB" sz="1200" b="1" u="sng" dirty="0">
                <a:latin typeface="+mn-lt"/>
                <a:cs typeface="+mn-cs"/>
              </a:rPr>
              <a:t>Activities</a:t>
            </a:r>
          </a:p>
          <a:p>
            <a:pPr fontAlgn="auto">
              <a:spcBef>
                <a:spcPts val="0"/>
              </a:spcBef>
              <a:spcAft>
                <a:spcPts val="0"/>
              </a:spcAft>
              <a:defRPr/>
            </a:pPr>
            <a:endParaRPr lang="en-GB" sz="1200" b="1" u="sng"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Students work in pairs. One person speaks, the other listens. The speaker must back up everything they say with an example. If they fail to do so, the listener points this out and the roles are reversed.</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Hand students their essays back. Ask them to go through and highlight every example they have given. Then, they should identify where else they could have used examples and what these could have been.</a:t>
            </a:r>
          </a:p>
          <a:p>
            <a:pPr marL="400050" indent="-400050" fontAlgn="auto">
              <a:spcBef>
                <a:spcPts val="0"/>
              </a:spcBef>
              <a:spcAft>
                <a:spcPts val="0"/>
              </a:spcAft>
              <a:buFontTx/>
              <a:buAutoNum type="romanLcParenR"/>
              <a:defRPr/>
            </a:pPr>
            <a:endParaRPr lang="en-GB" sz="1200" dirty="0">
              <a:latin typeface="+mn-lt"/>
              <a:cs typeface="+mn-cs"/>
            </a:endParaRPr>
          </a:p>
          <a:p>
            <a:pPr marL="400050" indent="-400050" fontAlgn="auto">
              <a:spcBef>
                <a:spcPts val="0"/>
              </a:spcBef>
              <a:spcAft>
                <a:spcPts val="0"/>
              </a:spcAft>
              <a:buFontTx/>
              <a:buAutoNum type="romanLcParenR"/>
              <a:defRPr/>
            </a:pPr>
            <a:r>
              <a:rPr lang="en-GB" sz="1200" dirty="0">
                <a:latin typeface="+mn-lt"/>
                <a:cs typeface="+mn-cs"/>
              </a:rPr>
              <a:t>Give students an essay title. Ask them to plan the essay. Next, students identify an appropriate example for each paragraph in the main body.</a:t>
            </a:r>
          </a:p>
        </p:txBody>
      </p:sp>
      <p:graphicFrame>
        <p:nvGraphicFramePr>
          <p:cNvPr id="2" name="Diagram 1"/>
          <p:cNvGraphicFramePr/>
          <p:nvPr>
            <p:extLst>
              <p:ext uri="{D42A27DB-BD31-4B8C-83A1-F6EECF244321}">
                <p14:modId xmlns:p14="http://schemas.microsoft.com/office/powerpoint/2010/main" val="2553753231"/>
              </p:ext>
            </p:extLst>
          </p:nvPr>
        </p:nvGraphicFramePr>
        <p:xfrm>
          <a:off x="32923" y="1545639"/>
          <a:ext cx="4608512"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7651"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Group Essays</a:t>
            </a:r>
          </a:p>
        </p:txBody>
      </p:sp>
      <p:sp>
        <p:nvSpPr>
          <p:cNvPr id="6" name="TextBox 5"/>
          <p:cNvSpPr txBox="1"/>
          <p:nvPr/>
        </p:nvSpPr>
        <p:spPr>
          <a:xfrm>
            <a:off x="4572000" y="1268413"/>
            <a:ext cx="4321175" cy="5294312"/>
          </a:xfrm>
          <a:prstGeom prst="rect">
            <a:avLst/>
          </a:prstGeom>
          <a:noFill/>
        </p:spPr>
        <p:txBody>
          <a:bodyPr>
            <a:spAutoFit/>
          </a:bodyPr>
          <a:lstStyle/>
          <a:p>
            <a:pPr fontAlgn="auto">
              <a:spcBef>
                <a:spcPts val="0"/>
              </a:spcBef>
              <a:spcAft>
                <a:spcPts val="0"/>
              </a:spcAft>
              <a:defRPr/>
            </a:pPr>
            <a:r>
              <a:rPr lang="en-GB" sz="1400" dirty="0">
                <a:latin typeface="+mn-lt"/>
                <a:cs typeface="+mn-cs"/>
              </a:rPr>
              <a:t>Like long-distance running, essay writing can be a lonely business.  Inspire and motivate students by having them work in groups. Here are some possible activities:</a:t>
            </a:r>
          </a:p>
          <a:p>
            <a:pPr fontAlgn="auto">
              <a:spcBef>
                <a:spcPts val="0"/>
              </a:spcBef>
              <a:spcAft>
                <a:spcPts val="0"/>
              </a:spcAft>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Put students in groups of three. Provide an essay title. Working together, the students must write the essay. One could do the introduction and first key point, one most of the main body, and the third the remainder including the conclusion.</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work in pairs. They agree a central argument for the essay. They then agree the main points in favour of this argument. One student writes the paragraphs explaining these. The other student writes rebuttal paragraphs evaluating each point.</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work in groups of three or four. They are given an essay title and a large sheet of sugar paper. They must produce a detailed plan on the sugar paper which they will subsequently present to the class. The audience quizzes the group on their decisions.</a:t>
            </a:r>
          </a:p>
          <a:p>
            <a:pPr marL="400050" indent="-400050" fontAlgn="auto">
              <a:spcBef>
                <a:spcPts val="0"/>
              </a:spcBef>
              <a:spcAft>
                <a:spcPts val="0"/>
              </a:spcAft>
              <a:buFontTx/>
              <a:buAutoNum type="romanLcParenR"/>
              <a:defRPr/>
            </a:pPr>
            <a:endParaRPr lang="en-GB" sz="1600" dirty="0">
              <a:latin typeface="+mn-lt"/>
              <a:cs typeface="+mn-cs"/>
            </a:endParaRPr>
          </a:p>
        </p:txBody>
      </p:sp>
      <p:graphicFrame>
        <p:nvGraphicFramePr>
          <p:cNvPr id="2" name="Diagram 1"/>
          <p:cNvGraphicFramePr/>
          <p:nvPr>
            <p:extLst>
              <p:ext uri="{D42A27DB-BD31-4B8C-83A1-F6EECF244321}">
                <p14:modId xmlns:p14="http://schemas.microsoft.com/office/powerpoint/2010/main" val="3703240906"/>
              </p:ext>
            </p:extLst>
          </p:nvPr>
        </p:nvGraphicFramePr>
        <p:xfrm>
          <a:off x="107504" y="1484784"/>
          <a:ext cx="446449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8676"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Viewpoints</a:t>
            </a:r>
          </a:p>
        </p:txBody>
      </p:sp>
      <p:sp>
        <p:nvSpPr>
          <p:cNvPr id="5" name="TextBox 4"/>
          <p:cNvSpPr txBox="1"/>
          <p:nvPr/>
        </p:nvSpPr>
        <p:spPr>
          <a:xfrm>
            <a:off x="3635375" y="869950"/>
            <a:ext cx="5329238" cy="5910263"/>
          </a:xfrm>
          <a:prstGeom prst="rect">
            <a:avLst/>
          </a:prstGeom>
          <a:noFill/>
        </p:spPr>
        <p:txBody>
          <a:bodyPr>
            <a:spAutoFit/>
          </a:bodyPr>
          <a:lstStyle/>
          <a:p>
            <a:pPr fontAlgn="auto">
              <a:spcBef>
                <a:spcPts val="0"/>
              </a:spcBef>
              <a:spcAft>
                <a:spcPts val="0"/>
              </a:spcAft>
              <a:defRPr/>
            </a:pPr>
            <a:r>
              <a:rPr lang="en-GB" sz="1400" dirty="0">
                <a:latin typeface="+mn-lt"/>
                <a:cs typeface="+mn-cs"/>
              </a:rPr>
              <a:t>In a court case two different arguments will be proposed in the face of a single set of evidence. Instances are frequent where both cases are persuasive and plausible. It can take much careful reasoning to come to a decision as to the verdict which ought to be given. </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dirty="0">
                <a:latin typeface="+mn-lt"/>
                <a:cs typeface="+mn-cs"/>
              </a:rPr>
              <a:t>Students, eager to put forward their own viewpoints, sometimes miss the nuances inherent in many topics. These activities seek to draw out some of the gradations.</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Give students a key piece of content (for example, a study, an historical event, a philosophical argument). Follow this up with a range of perspectives relevant to your subject. Ask students to analyse the content from each position in turn. They can then compare and contrast the results.</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work in pairs. They receive an essay title. Each must sketch a plan which has a clear, coherent perspective. Students swap plans and write each other’s essays.</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Place an essay title on the board. Hand out, at random, a series of cards with different positions/perspectives written on each. Students must sketch a brief plan of the essay they would write from that perspective/position. They then stand up and find a partner (with a different perspective/position). Fevered debate should ensue, with the plan as a point of reference.</a:t>
            </a:r>
          </a:p>
        </p:txBody>
      </p:sp>
      <p:graphicFrame>
        <p:nvGraphicFramePr>
          <p:cNvPr id="2" name="Diagram 1"/>
          <p:cNvGraphicFramePr/>
          <p:nvPr>
            <p:extLst>
              <p:ext uri="{D42A27DB-BD31-4B8C-83A1-F6EECF244321}">
                <p14:modId xmlns:p14="http://schemas.microsoft.com/office/powerpoint/2010/main" val="2184374867"/>
              </p:ext>
            </p:extLst>
          </p:nvPr>
        </p:nvGraphicFramePr>
        <p:xfrm>
          <a:off x="-1116632" y="879004"/>
          <a:ext cx="6096000" cy="52142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29699"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Cut and Paste</a:t>
            </a:r>
          </a:p>
        </p:txBody>
      </p:sp>
      <p:sp>
        <p:nvSpPr>
          <p:cNvPr id="5" name="TextBox 4"/>
          <p:cNvSpPr txBox="1"/>
          <p:nvPr/>
        </p:nvSpPr>
        <p:spPr>
          <a:xfrm>
            <a:off x="4211638" y="1268413"/>
            <a:ext cx="4681537" cy="5262562"/>
          </a:xfrm>
          <a:prstGeom prst="rect">
            <a:avLst/>
          </a:prstGeom>
          <a:noFill/>
        </p:spPr>
        <p:txBody>
          <a:bodyPr>
            <a:spAutoFit/>
          </a:bodyPr>
          <a:lstStyle/>
          <a:p>
            <a:pPr fontAlgn="auto">
              <a:spcBef>
                <a:spcPts val="0"/>
              </a:spcBef>
              <a:spcAft>
                <a:spcPts val="0"/>
              </a:spcAft>
              <a:defRPr/>
            </a:pPr>
            <a:r>
              <a:rPr lang="en-GB" sz="1600" dirty="0">
                <a:latin typeface="+mn-lt"/>
                <a:cs typeface="+mn-cs"/>
              </a:rPr>
              <a:t>This activity helps students to think about essay structure, logic and coherence.</a:t>
            </a:r>
          </a:p>
          <a:p>
            <a:pPr fontAlgn="auto">
              <a:spcBef>
                <a:spcPts val="0"/>
              </a:spcBef>
              <a:spcAft>
                <a:spcPts val="0"/>
              </a:spcAft>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Make copies of three essays. These should represent a high middle and low mark (for example, A, C, and E).</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Cut the essays up, using paragraph breaks as the points of incision, and place the pieces in an envelope (make sure you do not mix up pieces from the different essays).</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Students get into groups. Each group receives an envelope. They empty out the contents and try to recreate the essay. Once they are done, they read through and assess its quality.</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Repeat with the other two essays if time.</a:t>
            </a:r>
          </a:p>
          <a:p>
            <a:pPr marL="400050" indent="-400050" fontAlgn="auto">
              <a:spcBef>
                <a:spcPts val="0"/>
              </a:spcBef>
              <a:spcAft>
                <a:spcPts val="0"/>
              </a:spcAft>
              <a:buFontTx/>
              <a:buAutoNum type="romanLcParenR"/>
              <a:defRPr/>
            </a:pPr>
            <a:endParaRPr lang="en-GB" sz="1600" dirty="0">
              <a:latin typeface="+mn-lt"/>
              <a:cs typeface="+mn-cs"/>
            </a:endParaRPr>
          </a:p>
          <a:p>
            <a:pPr marL="400050" indent="-400050" fontAlgn="auto">
              <a:spcBef>
                <a:spcPts val="0"/>
              </a:spcBef>
              <a:spcAft>
                <a:spcPts val="0"/>
              </a:spcAft>
              <a:buFontTx/>
              <a:buAutoNum type="romanLcParenR"/>
              <a:defRPr/>
            </a:pPr>
            <a:r>
              <a:rPr lang="en-GB" sz="1600" dirty="0">
                <a:latin typeface="+mn-lt"/>
                <a:cs typeface="+mn-cs"/>
              </a:rPr>
              <a:t>Develop a whole-class discussion drawing on the experience.</a:t>
            </a:r>
          </a:p>
        </p:txBody>
      </p:sp>
      <p:graphicFrame>
        <p:nvGraphicFramePr>
          <p:cNvPr id="2" name="Diagram 1"/>
          <p:cNvGraphicFramePr/>
          <p:nvPr>
            <p:extLst>
              <p:ext uri="{D42A27DB-BD31-4B8C-83A1-F6EECF244321}">
                <p14:modId xmlns:p14="http://schemas.microsoft.com/office/powerpoint/2010/main" val="3563851810"/>
              </p:ext>
            </p:extLst>
          </p:nvPr>
        </p:nvGraphicFramePr>
        <p:xfrm>
          <a:off x="251520" y="1443534"/>
          <a:ext cx="3744416" cy="4912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30723"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Repetition</a:t>
            </a:r>
          </a:p>
        </p:txBody>
      </p:sp>
      <p:sp>
        <p:nvSpPr>
          <p:cNvPr id="30724" name="TextBox 4"/>
          <p:cNvSpPr txBox="1">
            <a:spLocks noChangeArrowheads="1"/>
          </p:cNvSpPr>
          <p:nvPr/>
        </p:nvSpPr>
        <p:spPr bwMode="auto">
          <a:xfrm>
            <a:off x="4211638" y="1125538"/>
            <a:ext cx="4699000"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dirty="0">
                <a:latin typeface="Calibri" pitchFamily="34" charset="0"/>
              </a:rPr>
              <a:t>The single best way to improve ones writing is through repetition. Practicing again and again. Students may not like this, but they will acknowledge the powerful logic which underpins it. Here are some choice quotes to help sugar the pill:</a:t>
            </a:r>
          </a:p>
          <a:p>
            <a:pPr eaLnBrk="1" hangingPunct="1"/>
            <a:endParaRPr lang="en-GB" sz="1600" dirty="0">
              <a:latin typeface="Calibri" pitchFamily="34" charset="0"/>
            </a:endParaRPr>
          </a:p>
          <a:p>
            <a:pPr eaLnBrk="1" hangingPunct="1"/>
            <a:endParaRPr lang="en-GB" sz="1600" dirty="0">
              <a:latin typeface="Calibri" pitchFamily="34" charset="0"/>
            </a:endParaRPr>
          </a:p>
          <a:p>
            <a:pPr eaLnBrk="1" hangingPunct="1"/>
            <a:r>
              <a:rPr lang="en-GB" sz="1600" dirty="0">
                <a:latin typeface="Calibri" pitchFamily="34" charset="0"/>
              </a:rPr>
              <a:t>Practice is the best of all instructors (</a:t>
            </a:r>
            <a:r>
              <a:rPr lang="en-GB" sz="1600" dirty="0" err="1">
                <a:latin typeface="Calibri" pitchFamily="34" charset="0"/>
              </a:rPr>
              <a:t>Publilius</a:t>
            </a:r>
            <a:r>
              <a:rPr lang="en-GB" sz="1600" dirty="0">
                <a:latin typeface="Calibri" pitchFamily="34" charset="0"/>
              </a:rPr>
              <a:t> </a:t>
            </a:r>
            <a:r>
              <a:rPr lang="en-GB" sz="1600" dirty="0" err="1">
                <a:latin typeface="Calibri" pitchFamily="34" charset="0"/>
              </a:rPr>
              <a:t>Syrus</a:t>
            </a:r>
            <a:r>
              <a:rPr lang="en-GB" sz="1600" dirty="0">
                <a:latin typeface="Calibri" pitchFamily="34" charset="0"/>
              </a:rPr>
              <a:t>).</a:t>
            </a:r>
          </a:p>
          <a:p>
            <a:pPr eaLnBrk="1" hangingPunct="1"/>
            <a:endParaRPr lang="en-GB" sz="1600" dirty="0">
              <a:latin typeface="Calibri" pitchFamily="34" charset="0"/>
            </a:endParaRPr>
          </a:p>
          <a:p>
            <a:pPr eaLnBrk="1" hangingPunct="1"/>
            <a:r>
              <a:rPr lang="en-GB" sz="1600" b="1" dirty="0">
                <a:latin typeface="Calibri" pitchFamily="34" charset="0"/>
              </a:rPr>
              <a:t>My secret is practice (David Beckham).</a:t>
            </a:r>
          </a:p>
          <a:p>
            <a:pPr eaLnBrk="1" hangingPunct="1"/>
            <a:endParaRPr lang="en-GB" sz="1600" dirty="0">
              <a:latin typeface="Calibri" pitchFamily="34" charset="0"/>
            </a:endParaRPr>
          </a:p>
          <a:p>
            <a:pPr eaLnBrk="1" hangingPunct="1"/>
            <a:r>
              <a:rPr lang="en-GB" sz="1600" dirty="0">
                <a:latin typeface="Calibri" pitchFamily="34" charset="0"/>
              </a:rPr>
              <a:t>What we hope ever to do with ease we may learn first to do with diligence (Samuel Johnson).</a:t>
            </a:r>
          </a:p>
          <a:p>
            <a:pPr eaLnBrk="1" hangingPunct="1"/>
            <a:endParaRPr lang="en-GB" sz="1600" dirty="0">
              <a:latin typeface="Calibri" pitchFamily="34" charset="0"/>
            </a:endParaRPr>
          </a:p>
          <a:p>
            <a:pPr eaLnBrk="1" hangingPunct="1"/>
            <a:r>
              <a:rPr lang="en-GB" sz="1600" b="1" dirty="0">
                <a:latin typeface="Calibri" pitchFamily="34" charset="0"/>
              </a:rPr>
              <a:t>Diligence is the mother of good fortune, and idleness, its opposite, never brought a man to the goal of any of his best wishes (Miguel de Cervantes).</a:t>
            </a:r>
          </a:p>
          <a:p>
            <a:pPr eaLnBrk="1" hangingPunct="1"/>
            <a:endParaRPr lang="en-GB" sz="1600" dirty="0">
              <a:latin typeface="Calibri" pitchFamily="34" charset="0"/>
            </a:endParaRPr>
          </a:p>
          <a:p>
            <a:pPr eaLnBrk="1" hangingPunct="1"/>
            <a:r>
              <a:rPr lang="en-GB" sz="1600" dirty="0">
                <a:latin typeface="Calibri" pitchFamily="34" charset="0"/>
              </a:rPr>
              <a:t>Begin - to begin is half the work, let half still remain; again begin this, and thou wilt have finished (Marcus Aurelius).</a:t>
            </a:r>
          </a:p>
        </p:txBody>
      </p:sp>
      <p:graphicFrame>
        <p:nvGraphicFramePr>
          <p:cNvPr id="2" name="Diagram 1"/>
          <p:cNvGraphicFramePr/>
          <p:nvPr>
            <p:extLst>
              <p:ext uri="{D42A27DB-BD31-4B8C-83A1-F6EECF244321}">
                <p14:modId xmlns:p14="http://schemas.microsoft.com/office/powerpoint/2010/main" val="39344551"/>
              </p:ext>
            </p:extLst>
          </p:nvPr>
        </p:nvGraphicFramePr>
        <p:xfrm>
          <a:off x="251520" y="600075"/>
          <a:ext cx="4392488" cy="6189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4099"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Essay Planner</a:t>
            </a:r>
          </a:p>
        </p:txBody>
      </p:sp>
      <p:sp>
        <p:nvSpPr>
          <p:cNvPr id="4100" name="TextBox 4"/>
          <p:cNvSpPr txBox="1">
            <a:spLocks noChangeArrowheads="1"/>
          </p:cNvSpPr>
          <p:nvPr/>
        </p:nvSpPr>
        <p:spPr bwMode="auto">
          <a:xfrm>
            <a:off x="5003800" y="1412875"/>
            <a:ext cx="3402013"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a:latin typeface="Calibri" pitchFamily="34" charset="0"/>
              </a:rPr>
              <a:t>An excellent essay planner is available at:</a:t>
            </a:r>
          </a:p>
          <a:p>
            <a:pPr eaLnBrk="1" hangingPunct="1"/>
            <a:endParaRPr lang="en-GB" sz="1600">
              <a:latin typeface="Calibri" pitchFamily="34" charset="0"/>
            </a:endParaRPr>
          </a:p>
          <a:p>
            <a:pPr eaLnBrk="1" hangingPunct="1"/>
            <a:r>
              <a:rPr lang="en-GB" sz="1600">
                <a:latin typeface="Calibri" pitchFamily="34" charset="0"/>
                <a:hlinkClick r:id="rId3"/>
              </a:rPr>
              <a:t>http://www.readwritethink.org/files/resources/interactives/essaymap/</a:t>
            </a:r>
            <a:r>
              <a:rPr lang="en-GB" sz="1600">
                <a:latin typeface="Calibri" pitchFamily="34" charset="0"/>
              </a:rPr>
              <a:t> </a:t>
            </a:r>
          </a:p>
          <a:p>
            <a:pPr eaLnBrk="1" hangingPunct="1"/>
            <a:endParaRPr lang="en-GB" sz="1600">
              <a:latin typeface="Calibri" pitchFamily="34" charset="0"/>
            </a:endParaRPr>
          </a:p>
          <a:p>
            <a:pPr eaLnBrk="1" hangingPunct="1"/>
            <a:r>
              <a:rPr lang="en-GB" sz="1600">
                <a:latin typeface="Calibri" pitchFamily="34" charset="0"/>
              </a:rPr>
              <a:t>This resource helps students map out their essay in advance. It breaks the process down into simple steps and provides a clear, visual overview.</a:t>
            </a:r>
          </a:p>
          <a:p>
            <a:pPr eaLnBrk="1" hangingPunct="1"/>
            <a:endParaRPr lang="en-GB" sz="1600">
              <a:latin typeface="Calibri" pitchFamily="34" charset="0"/>
            </a:endParaRPr>
          </a:p>
          <a:p>
            <a:pPr eaLnBrk="1" hangingPunct="1"/>
            <a:r>
              <a:rPr lang="en-GB" sz="1600">
                <a:latin typeface="Calibri" pitchFamily="34" charset="0"/>
              </a:rPr>
              <a:t>Essay maps can be printed, saved or shared once complete.</a:t>
            </a:r>
          </a:p>
          <a:p>
            <a:pPr eaLnBrk="1" hangingPunct="1"/>
            <a:endParaRPr lang="en-GB" sz="1600">
              <a:latin typeface="Calibri" pitchFamily="34" charset="0"/>
            </a:endParaRPr>
          </a:p>
          <a:p>
            <a:pPr eaLnBrk="1" hangingPunct="1"/>
            <a:r>
              <a:rPr lang="en-GB" sz="1600">
                <a:latin typeface="Calibri" pitchFamily="34" charset="0"/>
              </a:rPr>
              <a:t>Blank essay maps can be printed off if students do not have computer access (this feature is available from the first page of the link).</a:t>
            </a:r>
          </a:p>
          <a:p>
            <a:pPr eaLnBrk="1" hangingPunct="1"/>
            <a:endParaRPr lang="en-GB" sz="1600">
              <a:latin typeface="Calibri" pitchFamily="34" charset="0"/>
            </a:endParaRPr>
          </a:p>
        </p:txBody>
      </p:sp>
      <p:graphicFrame>
        <p:nvGraphicFramePr>
          <p:cNvPr id="2" name="Diagram 1"/>
          <p:cNvGraphicFramePr/>
          <p:nvPr>
            <p:extLst>
              <p:ext uri="{D42A27DB-BD31-4B8C-83A1-F6EECF244321}">
                <p14:modId xmlns:p14="http://schemas.microsoft.com/office/powerpoint/2010/main" val="4163349515"/>
              </p:ext>
            </p:extLst>
          </p:nvPr>
        </p:nvGraphicFramePr>
        <p:xfrm>
          <a:off x="683568" y="1412875"/>
          <a:ext cx="36004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31747"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Mind Maps</a:t>
            </a:r>
          </a:p>
        </p:txBody>
      </p:sp>
      <p:sp>
        <p:nvSpPr>
          <p:cNvPr id="31748" name="TextBox 4"/>
          <p:cNvSpPr txBox="1">
            <a:spLocks noChangeArrowheads="1"/>
          </p:cNvSpPr>
          <p:nvPr/>
        </p:nvSpPr>
        <p:spPr bwMode="auto">
          <a:xfrm>
            <a:off x="4787900" y="1484313"/>
            <a:ext cx="410527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a:latin typeface="Calibri" pitchFamily="34" charset="0"/>
              </a:rPr>
              <a:t>Many people use mind maps to plan essays. A mind map has a central topic, out of which stem key ideas. From these key ideas, further branches develop, containing sub-points.</a:t>
            </a:r>
          </a:p>
          <a:p>
            <a:pPr eaLnBrk="1" hangingPunct="1"/>
            <a:endParaRPr lang="en-GB" sz="1600">
              <a:latin typeface="Calibri" pitchFamily="34" charset="0"/>
            </a:endParaRPr>
          </a:p>
          <a:p>
            <a:pPr eaLnBrk="1" hangingPunct="1"/>
            <a:r>
              <a:rPr lang="en-GB" sz="1600">
                <a:latin typeface="Calibri" pitchFamily="34" charset="0"/>
              </a:rPr>
              <a:t>Mind maps help one to order information visually. They are also useful for ticking off information as it has been dealt with. In this way they act as an aide memoire, as well as an organisational tool.</a:t>
            </a:r>
          </a:p>
          <a:p>
            <a:pPr eaLnBrk="1" hangingPunct="1"/>
            <a:endParaRPr lang="en-GB" sz="1600">
              <a:latin typeface="Calibri" pitchFamily="34" charset="0"/>
            </a:endParaRPr>
          </a:p>
          <a:p>
            <a:pPr eaLnBrk="1" hangingPunct="1"/>
            <a:r>
              <a:rPr lang="en-GB" sz="1600">
                <a:latin typeface="Calibri" pitchFamily="34" charset="0"/>
              </a:rPr>
              <a:t>Information on mind mapping can be found at:</a:t>
            </a:r>
          </a:p>
        </p:txBody>
      </p:sp>
      <p:sp>
        <p:nvSpPr>
          <p:cNvPr id="31750" name="Rectangle 7"/>
          <p:cNvSpPr>
            <a:spLocks noChangeArrowheads="1"/>
          </p:cNvSpPr>
          <p:nvPr/>
        </p:nvSpPr>
        <p:spPr bwMode="auto">
          <a:xfrm>
            <a:off x="4391025" y="4581525"/>
            <a:ext cx="47529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sz="1400">
                <a:latin typeface="Calibri" pitchFamily="34" charset="0"/>
                <a:hlinkClick r:id="rId3"/>
              </a:rPr>
              <a:t>http://freemind.sourceforge.net/wiki/index.php/Main_Page</a:t>
            </a:r>
            <a:endParaRPr lang="en-GB" sz="1400">
              <a:latin typeface="Calibri" pitchFamily="34" charset="0"/>
            </a:endParaRPr>
          </a:p>
          <a:p>
            <a:endParaRPr lang="en-GB" sz="1400">
              <a:latin typeface="Calibri" pitchFamily="34" charset="0"/>
            </a:endParaRPr>
          </a:p>
          <a:p>
            <a:pPr algn="ctr"/>
            <a:r>
              <a:rPr lang="en-GB" sz="1400">
                <a:latin typeface="Calibri" pitchFamily="34" charset="0"/>
                <a:hlinkClick r:id="rId4"/>
              </a:rPr>
              <a:t>http://www.mindtools.com/pages/article/newISS_01.htm</a:t>
            </a:r>
            <a:r>
              <a:rPr lang="en-GB" sz="1400">
                <a:latin typeface="Calibri" pitchFamily="34" charset="0"/>
              </a:rPr>
              <a:t> </a:t>
            </a:r>
          </a:p>
          <a:p>
            <a:endParaRPr lang="en-GB" sz="1400">
              <a:latin typeface="Calibri" pitchFamily="34" charset="0"/>
            </a:endParaRPr>
          </a:p>
          <a:p>
            <a:pPr algn="ctr"/>
            <a:r>
              <a:rPr lang="en-GB" sz="1400">
                <a:latin typeface="Calibri" pitchFamily="34" charset="0"/>
                <a:hlinkClick r:id="rId5"/>
              </a:rPr>
              <a:t>http://www.thinkbuzan.com/uk/</a:t>
            </a:r>
            <a:r>
              <a:rPr lang="en-GB" sz="1400">
                <a:latin typeface="Calibri" pitchFamily="34" charset="0"/>
              </a:rPr>
              <a:t> </a:t>
            </a:r>
          </a:p>
          <a:p>
            <a:endParaRPr lang="en-GB" sz="1400">
              <a:latin typeface="Calibri" pitchFamily="34" charset="0"/>
            </a:endParaRPr>
          </a:p>
        </p:txBody>
      </p:sp>
      <p:graphicFrame>
        <p:nvGraphicFramePr>
          <p:cNvPr id="2" name="Diagram 1"/>
          <p:cNvGraphicFramePr/>
          <p:nvPr>
            <p:extLst>
              <p:ext uri="{D42A27DB-BD31-4B8C-83A1-F6EECF244321}">
                <p14:modId xmlns:p14="http://schemas.microsoft.com/office/powerpoint/2010/main" val="3461062031"/>
              </p:ext>
            </p:extLst>
          </p:nvPr>
        </p:nvGraphicFramePr>
        <p:xfrm>
          <a:off x="-828600" y="1644651"/>
          <a:ext cx="6096000" cy="4064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32771"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Different Arguments</a:t>
            </a:r>
          </a:p>
        </p:txBody>
      </p:sp>
      <p:sp>
        <p:nvSpPr>
          <p:cNvPr id="5" name="TextBox 4"/>
          <p:cNvSpPr txBox="1"/>
          <p:nvPr/>
        </p:nvSpPr>
        <p:spPr>
          <a:xfrm>
            <a:off x="4149725" y="1196975"/>
            <a:ext cx="4716463" cy="5478463"/>
          </a:xfrm>
          <a:prstGeom prst="rect">
            <a:avLst/>
          </a:prstGeom>
          <a:noFill/>
        </p:spPr>
        <p:txBody>
          <a:bodyPr>
            <a:spAutoFit/>
          </a:bodyPr>
          <a:lstStyle/>
          <a:p>
            <a:pPr fontAlgn="auto">
              <a:spcBef>
                <a:spcPts val="0"/>
              </a:spcBef>
              <a:spcAft>
                <a:spcPts val="0"/>
              </a:spcAft>
              <a:defRPr/>
            </a:pPr>
            <a:r>
              <a:rPr lang="en-GB" sz="1400" dirty="0">
                <a:latin typeface="+mn-lt"/>
                <a:cs typeface="+mn-cs"/>
              </a:rPr>
              <a:t>We all have our own ways of thinking and areas of life to which we attach particular importance. For students, a corollary of this is that they can get stuck in a certain groove when writing their essays. The activities below may work as a corrective:</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Give students an essay title. Ask them to compile as many different arguments as possible which could be advanced in response.</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get into groups and are provided with a range of essay titles. They choose one and create a large spider diagram (say, on sugar paper) covering as many answers as possible.</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The teacher writes different perspectives, viewpoints or positions on a series of cards (for example, in sociology this could be Marxist, feminist, pluralist, functionalist, postmodernist, and social-constructivist). The cards are handed out at random along with an essay question. Students must develop their arguments from the perspective, position or viewpoint indicated on their card.</a:t>
            </a:r>
          </a:p>
        </p:txBody>
      </p:sp>
      <p:graphicFrame>
        <p:nvGraphicFramePr>
          <p:cNvPr id="2" name="Diagram 1"/>
          <p:cNvGraphicFramePr/>
          <p:nvPr>
            <p:extLst>
              <p:ext uri="{D42A27DB-BD31-4B8C-83A1-F6EECF244321}">
                <p14:modId xmlns:p14="http://schemas.microsoft.com/office/powerpoint/2010/main" val="3103483827"/>
              </p:ext>
            </p:extLst>
          </p:nvPr>
        </p:nvGraphicFramePr>
        <p:xfrm>
          <a:off x="-180528" y="1556792"/>
          <a:ext cx="4699509"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33795" name="TextBox 3"/>
          <p:cNvSpPr txBox="1">
            <a:spLocks noChangeArrowheads="1"/>
          </p:cNvSpPr>
          <p:nvPr/>
        </p:nvSpPr>
        <p:spPr bwMode="auto">
          <a:xfrm>
            <a:off x="1116013" y="188913"/>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Critiquing Arguments</a:t>
            </a:r>
          </a:p>
        </p:txBody>
      </p:sp>
      <p:sp>
        <p:nvSpPr>
          <p:cNvPr id="5" name="TextBox 4"/>
          <p:cNvSpPr txBox="1"/>
          <p:nvPr/>
        </p:nvSpPr>
        <p:spPr>
          <a:xfrm>
            <a:off x="3995936" y="908050"/>
            <a:ext cx="4914702" cy="5909310"/>
          </a:xfrm>
          <a:prstGeom prst="rect">
            <a:avLst/>
          </a:prstGeom>
          <a:noFill/>
        </p:spPr>
        <p:txBody>
          <a:bodyPr wrap="square">
            <a:spAutoFit/>
          </a:bodyPr>
          <a:lstStyle/>
          <a:p>
            <a:pPr fontAlgn="auto">
              <a:spcBef>
                <a:spcPts val="0"/>
              </a:spcBef>
              <a:spcAft>
                <a:spcPts val="0"/>
              </a:spcAft>
              <a:defRPr/>
            </a:pPr>
            <a:r>
              <a:rPr lang="en-GB" sz="1400" dirty="0">
                <a:latin typeface="+mn-lt"/>
                <a:cs typeface="+mn-cs"/>
              </a:rPr>
              <a:t>Arguments are there to be critiqued. Most things can be rebutted. Little is irrefutable. An essay is more persuasive when taking account of this reality. Dogmatic browbeating wins few followers; it makes the proponent  appear naive and simplistic. The following activities centre on critique of arguments:</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400" b="1" u="sng" dirty="0">
                <a:latin typeface="+mn-lt"/>
                <a:cs typeface="+mn-cs"/>
              </a:rPr>
              <a:t>Activities</a:t>
            </a:r>
          </a:p>
          <a:p>
            <a:pPr fontAlgn="auto">
              <a:spcBef>
                <a:spcPts val="0"/>
              </a:spcBef>
              <a:spcAft>
                <a:spcPts val="0"/>
              </a:spcAft>
              <a:defRPr/>
            </a:pPr>
            <a:endParaRPr lang="en-GB" sz="1400" b="1" u="sng"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Students write an essay. The teacher takes the work in and redistributes it. Students go through the essay they have been given with the express intention of challenging each argument they find. Challenges are noted with coloured pen. Students then get together and discuss their critiques.</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Take a newspaper article, a comment piece, or an MPs speech. Give out to students. Ask them to work through the text and identify as many challenges to the argument as they can. This can include issues such as reliability, credibility, logic, accuracy, validity, the evidence called upon, the relationship between reasons and conclusion, and so on.</a:t>
            </a:r>
          </a:p>
          <a:p>
            <a:pPr marL="400050" indent="-400050" fontAlgn="auto">
              <a:spcBef>
                <a:spcPts val="0"/>
              </a:spcBef>
              <a:spcAft>
                <a:spcPts val="0"/>
              </a:spcAft>
              <a:buFontTx/>
              <a:buAutoNum type="romanLcParenR"/>
              <a:defRPr/>
            </a:pPr>
            <a:endParaRPr lang="en-GB" sz="1400" dirty="0">
              <a:latin typeface="+mn-lt"/>
              <a:cs typeface="+mn-cs"/>
            </a:endParaRPr>
          </a:p>
          <a:p>
            <a:pPr marL="400050" indent="-400050" fontAlgn="auto">
              <a:spcBef>
                <a:spcPts val="0"/>
              </a:spcBef>
              <a:spcAft>
                <a:spcPts val="0"/>
              </a:spcAft>
              <a:buFontTx/>
              <a:buAutoNum type="romanLcParenR"/>
              <a:defRPr/>
            </a:pPr>
            <a:r>
              <a:rPr lang="en-GB" sz="1400" dirty="0">
                <a:latin typeface="+mn-lt"/>
                <a:cs typeface="+mn-cs"/>
              </a:rPr>
              <a:t>Use the issues noted above as lenses. Write them on separate pieces of card and hand them out at random. Students must look at an argument, piece of evidence or essay and produce a critique through their lens. These are then shared and used as a basis for discussion.</a:t>
            </a:r>
          </a:p>
        </p:txBody>
      </p:sp>
      <p:graphicFrame>
        <p:nvGraphicFramePr>
          <p:cNvPr id="2" name="Diagram 1"/>
          <p:cNvGraphicFramePr/>
          <p:nvPr>
            <p:extLst>
              <p:ext uri="{D42A27DB-BD31-4B8C-83A1-F6EECF244321}">
                <p14:modId xmlns:p14="http://schemas.microsoft.com/office/powerpoint/2010/main" val="2773195277"/>
              </p:ext>
            </p:extLst>
          </p:nvPr>
        </p:nvGraphicFramePr>
        <p:xfrm>
          <a:off x="-900608" y="1400983"/>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ChangeArrowheads="1"/>
          </p:cNvSpPr>
          <p:nvPr/>
        </p:nvSpPr>
        <p:spPr bwMode="auto">
          <a:xfrm>
            <a:off x="395288" y="404813"/>
            <a:ext cx="8347075"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700" b="1" u="sng">
                <a:latin typeface="Calibri" pitchFamily="34" charset="0"/>
              </a:rPr>
              <a:t>How I Write – Bertrand Russell</a:t>
            </a:r>
            <a:r>
              <a:rPr lang="en-GB" sz="700">
                <a:latin typeface="Calibri" pitchFamily="34" charset="0"/>
              </a:rPr>
              <a:t>   (from - </a:t>
            </a:r>
            <a:r>
              <a:rPr lang="en-GB" sz="700">
                <a:latin typeface="Calibri" pitchFamily="34" charset="0"/>
                <a:hlinkClick r:id="rId2"/>
              </a:rPr>
              <a:t>http://www.davemckay.co.uk/philosophy/russell/russell.php?name=how.i.write</a:t>
            </a:r>
            <a:r>
              <a:rPr lang="en-GB" sz="700">
                <a:latin typeface="Calibri" pitchFamily="34" charset="0"/>
              </a:rPr>
              <a:t>) </a:t>
            </a:r>
            <a:endParaRPr lang="en-GB" sz="700" b="1" u="sng">
              <a:latin typeface="Calibri" pitchFamily="34" charset="0"/>
            </a:endParaRPr>
          </a:p>
          <a:p>
            <a:endParaRPr lang="en-GB" sz="700">
              <a:latin typeface="Calibri" pitchFamily="34" charset="0"/>
            </a:endParaRPr>
          </a:p>
          <a:p>
            <a:r>
              <a:rPr lang="en-GB" sz="700">
                <a:latin typeface="Calibri" pitchFamily="34" charset="0"/>
              </a:rPr>
              <a:t>I cannot pretend to know how writing ought to be done, or what a wise critic would advise me to do with a view to improving my own writing. The most that I can do is to relate some things about my own attempts.</a:t>
            </a:r>
          </a:p>
          <a:p>
            <a:endParaRPr lang="en-GB" sz="700">
              <a:latin typeface="Calibri" pitchFamily="34" charset="0"/>
            </a:endParaRPr>
          </a:p>
          <a:p>
            <a:r>
              <a:rPr lang="en-GB" sz="700">
                <a:latin typeface="Calibri" pitchFamily="34" charset="0"/>
              </a:rPr>
              <a:t>Until I was twenty-one, I wished to write more or less in the style of John Stuart Mill. I liked the structure of his sentences and his manner of developing a subject. I had, however, already a different ideal, derived, I suppose, from mathematics. I wished to say everything in the smallest number of words in which it could be said clearly. Perhaps, I thought, one should imitate Baedeker rather than any more literary model. I would spend hours trying to find the shortest way of saying something without ambiguity, and to this aim I was willing to sacrifice all attempts at aesthetic excellence.</a:t>
            </a:r>
          </a:p>
          <a:p>
            <a:endParaRPr lang="en-GB" sz="700">
              <a:latin typeface="Calibri" pitchFamily="34" charset="0"/>
            </a:endParaRPr>
          </a:p>
          <a:p>
            <a:r>
              <a:rPr lang="en-GB" sz="700">
                <a:latin typeface="Calibri" pitchFamily="34" charset="0"/>
              </a:rPr>
              <a:t>At the age of twenty-one, however, I came under a new influence that of my future brother-in-law, Logan Pearsall Smith. He was at that time exclusively interested in style as opposed to matter. His gods were Flaubert and Walter Pater, and I was quite ready to believe that the way to learn how to write was to copy their technique. He gave me various simple rules, of which 1 remember only two: “Put a comma every four words", and “never use ’and’ except at the beginning of a sentence”. His most emphatic advice was that one must always re-write. I conscientiously tried this, but found that my first draft was almost always better than my second. This discovery has saved me an immense amount of time. I do not, of course, apply it to the substance, but only to the form. When I discover an error of an important kind I re-write the whole. What I do not find is that I can improve a sentence when I am satisfied with what it means.</a:t>
            </a:r>
          </a:p>
          <a:p>
            <a:endParaRPr lang="en-GB" sz="700">
              <a:latin typeface="Calibri" pitchFamily="34" charset="0"/>
            </a:endParaRPr>
          </a:p>
          <a:p>
            <a:r>
              <a:rPr lang="en-GB" sz="700">
                <a:latin typeface="Calibri" pitchFamily="34" charset="0"/>
              </a:rPr>
              <a:t>Very gradually I have discovered ways of writing with a minimum of worry and anxiety. When I was young each fresh piece of serious work used to seem to me for a time-perhaps a long time-to be beyond my powers. I would fret myself into a nervous state from fear that it was never going to come right. I would make one unsatisfying attempt after another, and in the end have to discard them all. At last I found that such fumbling attempts were a waste of time. It appeared that after first contemplating a book on some subject, and after giving serious preliminary attention to it, I needed a period of sub-conscious incubation which could not be hurried and was if anything impeded by deliberate thinking. Sometimes I would find, after a time, that I had made a mistake, and that I could not write. the book I had had in mind. But often I was more fortunate. Having, by a time of very intense concentration, planted the problem in my sub-consciousness, it would germinate underground until, suddenly, the solution emerged with blinding clarity, so that it only remained to write down what had appeared as if in a revelation.</a:t>
            </a:r>
          </a:p>
          <a:p>
            <a:endParaRPr lang="en-GB" sz="700">
              <a:latin typeface="Calibri" pitchFamily="34" charset="0"/>
            </a:endParaRPr>
          </a:p>
          <a:p>
            <a:r>
              <a:rPr lang="en-GB" sz="700">
                <a:latin typeface="Calibri" pitchFamily="34" charset="0"/>
              </a:rPr>
              <a:t>The most curious example of this process, and the one which led me subsequently to rely upon it, occurred at the beginning of 1914. I had undertaken to give the Lowell Lectures at Boston, and had chosen as my subject “Our Knowledge of the External World”. Throughout 1913 I thought about this topic. In term time in my rooms at Cambridge, in vacations in a quiet inn on the upper reaches of the Thames, I concentrated with such intensity that I sometimes forgot to breath and emerged panting as from a trance. But all to no avail. To every theory that I could think of I could perceive fatal objections. At last, in despair, I went off to Rome for Christmas, hoping that a holiday would revive my flagging energy. I got back to ’Cambridge on the last day of 1913, and although my difficulties were still completely unresolved I arranged, because the remaining time was short, to dictate as best as I could to a stenographer. Next morning, as she came in at the door, I suddenly saw exactly what I had to say, and proceeded to dictate the whole book without a moment’s hesitation.</a:t>
            </a:r>
          </a:p>
          <a:p>
            <a:endParaRPr lang="en-GB" sz="700">
              <a:latin typeface="Calibri" pitchFamily="34" charset="0"/>
            </a:endParaRPr>
          </a:p>
          <a:p>
            <a:r>
              <a:rPr lang="en-GB" sz="700">
                <a:latin typeface="Calibri" pitchFamily="34" charset="0"/>
              </a:rPr>
              <a:t>I do not want to convey an exaggerated impression. The book was very imperfect, and I now think that it contains serious errors. But it was the best that I could have done at that time, and a more leisurely method (within the time at my disposal) would almost certainly have produced something worse. Whatever may be true of other people, this is the right method for me. Flaubert and Pater, I have found, are best forgotten so far as I am concerned.</a:t>
            </a:r>
          </a:p>
          <a:p>
            <a:endParaRPr lang="en-GB" sz="700">
              <a:latin typeface="Calibri" pitchFamily="34" charset="0"/>
            </a:endParaRPr>
          </a:p>
          <a:p>
            <a:r>
              <a:rPr lang="en-GB" sz="700">
                <a:latin typeface="Calibri" pitchFamily="34" charset="0"/>
              </a:rPr>
              <a:t>Although what I now think about how to write is not so very different from what I thought at the age of eighteen, my development has not been by any means rectilinear. There was a time, in the first years of this century, when I had more florid and rhetorical ambitions. This was the time when I wrote The Free Man’s Worship, a work of which I do not now think well. At that time I was steeped in Milton’s prose, and his rolling periods reverberated through the caverns of my mind. I cannot say that I no longer admire them, but for me to imitate them involves a certain insincerity. In fact, all imitation is dangerous. Nothing could be better in style than the Prayer Book and the Authorized Version of the Bible, but they express a way of thinking and feeling which is different from that of our time. A style is not good unless it is an intimate and almost involuntary expression of the personality of the writer, and then only if the writer’s personality is worth expressing. But although direct imitation is always to be deprecated, there is much to be gained by familiarity with good prose, especially in cultivating a sense for prose rhythm.</a:t>
            </a:r>
          </a:p>
          <a:p>
            <a:endParaRPr lang="en-GB" sz="700">
              <a:latin typeface="Calibri" pitchFamily="34" charset="0"/>
            </a:endParaRPr>
          </a:p>
          <a:p>
            <a:r>
              <a:rPr lang="en-GB" sz="700">
                <a:latin typeface="Calibri" pitchFamily="34" charset="0"/>
              </a:rPr>
              <a:t>There are some simple maxims-not perhaps quite so simple as those which my brother-in-law Logan Pearsall Smith offered me-which I think might be commanded to writers of expository prose. First: never use a long word if a short word will do. Second: if you want to make a statement with a great many qualifications, put some of the qualifications in separate sentences. Third: do not let the beginning of your sentence lead the reader to an expectation which is contradicted by the end. Take, say, such a sentence as the following, which might occur in a work on sociology: “Human beings are completely exempt from undesirable behaviour-patterns only when certain prerequisites, not satisfied except in a small percentage of actual cases, have, through some fortuitous concourse of favourable circumstances, whether congenital or environmental, chanced to combine in producing an individual in whom many factors deviate from the norm in a socially advantageous manner”. Let us see if we can translate this sentence into English. I suggest the following: “All men are scoundrels, or at any rate almost all. The men who are not must have had unusual luck, both in their birth and in their upbringing.” This is shorter and more intelligible, and says just the same thing. But I am afraid any professor who used the second sentence instead of the first would get the sack.</a:t>
            </a:r>
          </a:p>
          <a:p>
            <a:endParaRPr lang="en-GB" sz="700">
              <a:latin typeface="Calibri" pitchFamily="34" charset="0"/>
            </a:endParaRPr>
          </a:p>
          <a:p>
            <a:r>
              <a:rPr lang="en-GB" sz="700">
                <a:latin typeface="Calibri" pitchFamily="34" charset="0"/>
              </a:rPr>
              <a:t>This suggests a word of advice to such of my hearers as may happen to be professors. I am allowed to use plain English because everybody knows that I could use mathematical logic if I chose. Take the statement: “Some people marry their deceased wives’ sisters”. I can express this in language which only becomes intelligible after years of study, and this gives me freedom. I suggest to young professors that their first work should be written in a jargon only to be understood by the erudite few. With that behind them, they can ever after say what they have to say in a language “understanded of the people”. In these days, when our very lives are at the mercy of the professors, I cannot but think that they would deserve our gratitude if they adopted my advice.</a:t>
            </a:r>
          </a:p>
          <a:p>
            <a:endParaRPr lang="en-GB">
              <a:latin typeface="Calibri"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Box 3"/>
          <p:cNvSpPr txBox="1">
            <a:spLocks noChangeArrowheads="1"/>
          </p:cNvSpPr>
          <p:nvPr/>
        </p:nvSpPr>
        <p:spPr bwMode="auto">
          <a:xfrm>
            <a:off x="250825" y="404813"/>
            <a:ext cx="8569325" cy="618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latin typeface="Calibri" pitchFamily="34" charset="0"/>
              </a:rPr>
              <a:t>Sources:</a:t>
            </a:r>
          </a:p>
          <a:p>
            <a:pPr eaLnBrk="1" hangingPunct="1"/>
            <a:r>
              <a:rPr lang="en-GB" sz="1200">
                <a:latin typeface="Calibri" pitchFamily="34" charset="0"/>
              </a:rPr>
              <a:t>My head</a:t>
            </a:r>
          </a:p>
          <a:p>
            <a:pPr eaLnBrk="1" hangingPunct="1"/>
            <a:r>
              <a:rPr lang="en-GB" sz="1200">
                <a:latin typeface="Calibri" pitchFamily="34" charset="0"/>
              </a:rPr>
              <a:t>Other people’s heads</a:t>
            </a:r>
          </a:p>
          <a:p>
            <a:pPr eaLnBrk="1" hangingPunct="1"/>
            <a:r>
              <a:rPr lang="en-GB" sz="1200">
                <a:latin typeface="Calibri" pitchFamily="34" charset="0"/>
                <a:hlinkClick r:id="rId3"/>
              </a:rPr>
              <a:t>http://studentzone.roehampton.ac.uk/howtostudy/academicwriting/unit5/index.html</a:t>
            </a:r>
            <a:r>
              <a:rPr lang="en-GB" sz="1200">
                <a:latin typeface="Calibri" pitchFamily="34" charset="0"/>
              </a:rPr>
              <a:t> </a:t>
            </a:r>
          </a:p>
          <a:p>
            <a:pPr eaLnBrk="1" hangingPunct="1"/>
            <a:r>
              <a:rPr lang="en-GB" sz="1200">
                <a:latin typeface="Calibri" pitchFamily="34" charset="0"/>
                <a:hlinkClick r:id="rId4"/>
              </a:rPr>
              <a:t>http://www.reading.ac.uk/internal/studyadvice/StudyResources/Essays/sta-planningessay.aspx</a:t>
            </a:r>
            <a:endParaRPr lang="en-GB" sz="1200">
              <a:latin typeface="Calibri" pitchFamily="34" charset="0"/>
            </a:endParaRPr>
          </a:p>
          <a:p>
            <a:pPr eaLnBrk="1" hangingPunct="1"/>
            <a:r>
              <a:rPr lang="en-GB" sz="1200">
                <a:latin typeface="Calibri" pitchFamily="34" charset="0"/>
                <a:hlinkClick r:id="rId5"/>
              </a:rPr>
              <a:t>http://www.readwritethink.org/files/resources/interactives/essaymap/</a:t>
            </a:r>
            <a:r>
              <a:rPr lang="en-GB" sz="1200">
                <a:latin typeface="Calibri" pitchFamily="34" charset="0"/>
              </a:rPr>
              <a:t> </a:t>
            </a:r>
          </a:p>
          <a:p>
            <a:pPr eaLnBrk="1" hangingPunct="1"/>
            <a:r>
              <a:rPr lang="en-GB" sz="1200">
                <a:latin typeface="Calibri" pitchFamily="34" charset="0"/>
                <a:hlinkClick r:id="rId6"/>
              </a:rPr>
              <a:t>http://www.resort.com/~prime8/Orwell/patee.html</a:t>
            </a:r>
            <a:r>
              <a:rPr lang="en-GB" sz="1200">
                <a:latin typeface="Calibri" pitchFamily="34" charset="0"/>
              </a:rPr>
              <a:t> </a:t>
            </a:r>
          </a:p>
          <a:p>
            <a:pPr eaLnBrk="1" hangingPunct="1"/>
            <a:r>
              <a:rPr lang="en-GB" sz="1200">
                <a:latin typeface="Calibri" pitchFamily="34" charset="0"/>
                <a:hlinkClick r:id="rId7"/>
              </a:rPr>
              <a:t>http://wikilivres.info/wiki/Politics_and_the_English_Language</a:t>
            </a:r>
            <a:r>
              <a:rPr lang="en-GB" sz="1200">
                <a:latin typeface="Calibri" pitchFamily="34" charset="0"/>
              </a:rPr>
              <a:t> </a:t>
            </a:r>
          </a:p>
          <a:p>
            <a:pPr eaLnBrk="1" hangingPunct="1"/>
            <a:r>
              <a:rPr lang="en-GB" sz="1200">
                <a:latin typeface="Calibri" pitchFamily="34" charset="0"/>
                <a:hlinkClick r:id="rId8"/>
              </a:rPr>
              <a:t>http://www.netcharles.com/orwell/essays/politics-and-the-english-language.htm</a:t>
            </a:r>
            <a:r>
              <a:rPr lang="en-GB" sz="1200">
                <a:latin typeface="Calibri" pitchFamily="34" charset="0"/>
              </a:rPr>
              <a:t> </a:t>
            </a:r>
          </a:p>
          <a:p>
            <a:pPr eaLnBrk="1" hangingPunct="1"/>
            <a:r>
              <a:rPr lang="en-GB" sz="1200">
                <a:latin typeface="Calibri" pitchFamily="34" charset="0"/>
                <a:hlinkClick r:id="rId9"/>
              </a:rPr>
              <a:t>http://orwell.ru/library/essays/politics/english/e_polit</a:t>
            </a:r>
            <a:r>
              <a:rPr lang="en-GB" sz="1200">
                <a:latin typeface="Calibri" pitchFamily="34" charset="0"/>
              </a:rPr>
              <a:t> </a:t>
            </a:r>
          </a:p>
          <a:p>
            <a:pPr eaLnBrk="1" hangingPunct="1"/>
            <a:r>
              <a:rPr lang="en-GB" sz="1200">
                <a:latin typeface="Calibri" pitchFamily="34" charset="0"/>
                <a:hlinkClick r:id="rId10"/>
              </a:rPr>
              <a:t>http://mla.stanford.edu/Politics_&amp;_English_language.pdf</a:t>
            </a:r>
            <a:r>
              <a:rPr lang="en-GB" sz="1200">
                <a:latin typeface="Calibri" pitchFamily="34" charset="0"/>
              </a:rPr>
              <a:t> </a:t>
            </a:r>
          </a:p>
          <a:p>
            <a:pPr eaLnBrk="1" hangingPunct="1"/>
            <a:r>
              <a:rPr lang="en-GB" sz="1200">
                <a:latin typeface="Calibri" pitchFamily="34" charset="0"/>
                <a:hlinkClick r:id="rId11"/>
              </a:rPr>
              <a:t>http://www.davemckay.co.uk/philosophy/russell/russell.php?name=how.i.write</a:t>
            </a:r>
            <a:r>
              <a:rPr lang="en-GB" sz="1200">
                <a:latin typeface="Calibri" pitchFamily="34" charset="0"/>
              </a:rPr>
              <a:t> </a:t>
            </a:r>
          </a:p>
          <a:p>
            <a:pPr eaLnBrk="1" hangingPunct="1"/>
            <a:r>
              <a:rPr lang="en-GB" sz="1200">
                <a:latin typeface="Calibri" pitchFamily="34" charset="0"/>
                <a:hlinkClick r:id="rId12"/>
              </a:rPr>
              <a:t>http://www.activehistory.co.uk/Miscellaneous/free_stuff/essay_planner/index.htm</a:t>
            </a:r>
            <a:r>
              <a:rPr lang="en-GB" sz="1200">
                <a:latin typeface="Calibri" pitchFamily="34" charset="0"/>
              </a:rPr>
              <a:t>)</a:t>
            </a:r>
          </a:p>
          <a:p>
            <a:pPr eaLnBrk="1" hangingPunct="1"/>
            <a:r>
              <a:rPr lang="en-GB" sz="1200">
                <a:latin typeface="Calibri" pitchFamily="34" charset="0"/>
                <a:hlinkClick r:id="rId13"/>
              </a:rPr>
              <a:t>www.wjec.co.uk/uploads/publications/10055.doc</a:t>
            </a:r>
            <a:r>
              <a:rPr lang="en-GB" sz="1200">
                <a:latin typeface="Calibri" pitchFamily="34" charset="0"/>
              </a:rPr>
              <a:t> </a:t>
            </a:r>
          </a:p>
          <a:p>
            <a:pPr eaLnBrk="1" hangingPunct="1"/>
            <a:r>
              <a:rPr lang="en-GB" sz="1200">
                <a:latin typeface="Calibri" pitchFamily="34" charset="0"/>
                <a:hlinkClick r:id="rId14"/>
              </a:rPr>
              <a:t>http://store.aqa.org.uk/resourceZone/pdf/ict/AQA-ICT-W-TRB-CWICT.PDF</a:t>
            </a:r>
            <a:r>
              <a:rPr lang="en-GB" sz="1200">
                <a:latin typeface="Calibri" pitchFamily="34" charset="0"/>
              </a:rPr>
              <a:t> </a:t>
            </a:r>
          </a:p>
          <a:p>
            <a:pPr eaLnBrk="1" hangingPunct="1"/>
            <a:r>
              <a:rPr lang="en-GB" sz="1200">
                <a:latin typeface="Calibri" pitchFamily="34" charset="0"/>
                <a:hlinkClick r:id="rId15"/>
              </a:rPr>
              <a:t>http://seis.bris.ac.uk/~hihrp/StudySkills/EssayWriting.pdf</a:t>
            </a:r>
            <a:r>
              <a:rPr lang="en-GB" sz="1200">
                <a:latin typeface="Calibri" pitchFamily="34" charset="0"/>
              </a:rPr>
              <a:t> </a:t>
            </a:r>
          </a:p>
          <a:p>
            <a:pPr eaLnBrk="1" hangingPunct="1"/>
            <a:r>
              <a:rPr lang="en-GB" sz="1200">
                <a:latin typeface="Calibri" pitchFamily="34" charset="0"/>
                <a:hlinkClick r:id="rId16"/>
              </a:rPr>
              <a:t>http://owll.massey.ac.nz/academic-writing/command-words.php</a:t>
            </a:r>
            <a:r>
              <a:rPr lang="en-GB" sz="1200">
                <a:latin typeface="Calibri" pitchFamily="34" charset="0"/>
              </a:rPr>
              <a:t> </a:t>
            </a:r>
          </a:p>
          <a:p>
            <a:pPr eaLnBrk="1" hangingPunct="1"/>
            <a:r>
              <a:rPr lang="en-GB" sz="1200">
                <a:latin typeface="Calibri" pitchFamily="34" charset="0"/>
                <a:hlinkClick r:id="rId17"/>
              </a:rPr>
              <a:t>http://www.ltscotland.org.uk/debatinginschools/index.asp</a:t>
            </a:r>
            <a:r>
              <a:rPr lang="en-GB" sz="1200">
                <a:latin typeface="Calibri" pitchFamily="34" charset="0"/>
              </a:rPr>
              <a:t> </a:t>
            </a:r>
          </a:p>
          <a:p>
            <a:pPr eaLnBrk="1" hangingPunct="1"/>
            <a:r>
              <a:rPr lang="en-GB" sz="1200">
                <a:latin typeface="Calibri" pitchFamily="34" charset="0"/>
                <a:hlinkClick r:id="rId18"/>
              </a:rPr>
              <a:t>http://freemind.sourceforge.net/wiki/index.php/Main_Page</a:t>
            </a:r>
            <a:endParaRPr lang="en-GB" sz="1200">
              <a:latin typeface="Calibri" pitchFamily="34" charset="0"/>
            </a:endParaRPr>
          </a:p>
          <a:p>
            <a:pPr eaLnBrk="1" hangingPunct="1"/>
            <a:r>
              <a:rPr lang="en-GB" sz="1200">
                <a:latin typeface="Calibri" pitchFamily="34" charset="0"/>
                <a:hlinkClick r:id="rId19"/>
              </a:rPr>
              <a:t>http://www.mindtools.com/pages/article/newISS_01.htm</a:t>
            </a:r>
            <a:r>
              <a:rPr lang="en-GB" sz="1200">
                <a:latin typeface="Calibri" pitchFamily="34" charset="0"/>
              </a:rPr>
              <a:t> </a:t>
            </a:r>
          </a:p>
          <a:p>
            <a:pPr eaLnBrk="1" hangingPunct="1"/>
            <a:r>
              <a:rPr lang="en-GB" sz="1200">
                <a:latin typeface="Calibri" pitchFamily="34" charset="0"/>
                <a:hlinkClick r:id="rId20"/>
              </a:rPr>
              <a:t>http://www.thinkbuzan.com/uk/</a:t>
            </a:r>
            <a:r>
              <a:rPr lang="en-GB" sz="1200">
                <a:latin typeface="Calibri" pitchFamily="34" charset="0"/>
              </a:rPr>
              <a:t> </a:t>
            </a:r>
          </a:p>
          <a:p>
            <a:pPr eaLnBrk="1" hangingPunct="1"/>
            <a:r>
              <a:rPr lang="en-GB" sz="1200">
                <a:latin typeface="Calibri" pitchFamily="34" charset="0"/>
                <a:hlinkClick r:id="rId21"/>
              </a:rPr>
              <a:t>http://www.samueljohnson.com/diligenc.html</a:t>
            </a:r>
            <a:r>
              <a:rPr lang="en-GB" sz="1200">
                <a:latin typeface="Calibri" pitchFamily="34" charset="0"/>
              </a:rPr>
              <a:t> </a:t>
            </a:r>
          </a:p>
          <a:p>
            <a:pPr eaLnBrk="1" hangingPunct="1"/>
            <a:r>
              <a:rPr lang="en-GB" sz="1200">
                <a:latin typeface="Calibri" pitchFamily="34" charset="0"/>
                <a:hlinkClick r:id="rId22"/>
              </a:rPr>
              <a:t>http://quotationsbook.com/quotes/tag/diligence/</a:t>
            </a:r>
            <a:r>
              <a:rPr lang="en-GB" sz="1200">
                <a:latin typeface="Calibri" pitchFamily="34" charset="0"/>
              </a:rPr>
              <a:t> </a:t>
            </a:r>
          </a:p>
          <a:p>
            <a:pPr eaLnBrk="1" hangingPunct="1"/>
            <a:r>
              <a:rPr lang="en-GB" sz="1200">
                <a:latin typeface="Calibri" pitchFamily="34" charset="0"/>
                <a:hlinkClick r:id="rId23"/>
              </a:rPr>
              <a:t>http://quotationsbook.com/quote/43073/</a:t>
            </a:r>
            <a:endParaRPr lang="en-GB" sz="1200">
              <a:latin typeface="Calibri" pitchFamily="34" charset="0"/>
            </a:endParaRPr>
          </a:p>
          <a:p>
            <a:pPr eaLnBrk="1" hangingPunct="1"/>
            <a:r>
              <a:rPr lang="en-GB" sz="1200">
                <a:latin typeface="Calibri" pitchFamily="34" charset="0"/>
                <a:hlinkClick r:id="rId24"/>
              </a:rPr>
              <a:t>http://thinkexist.com/quotation/practice_is_the_best_of_all/192267.html</a:t>
            </a:r>
            <a:r>
              <a:rPr lang="en-GB" sz="1200">
                <a:latin typeface="Calibri" pitchFamily="34" charset="0"/>
              </a:rPr>
              <a:t> </a:t>
            </a:r>
          </a:p>
          <a:p>
            <a:pPr eaLnBrk="1" hangingPunct="1"/>
            <a:r>
              <a:rPr lang="en-GB" sz="1200">
                <a:latin typeface="Calibri" pitchFamily="34" charset="0"/>
                <a:hlinkClick r:id="rId25"/>
              </a:rPr>
              <a:t>http://www.brainyquote.com/quotes/authors/m/marcus_aurelius.html</a:t>
            </a:r>
            <a:r>
              <a:rPr lang="en-GB" sz="1200">
                <a:latin typeface="Calibri" pitchFamily="34" charset="0"/>
              </a:rPr>
              <a:t> </a:t>
            </a:r>
          </a:p>
          <a:p>
            <a:pPr eaLnBrk="1" hangingPunct="1"/>
            <a:r>
              <a:rPr lang="en-GB" sz="1200">
                <a:latin typeface="Calibri" pitchFamily="34" charset="0"/>
                <a:hlinkClick r:id="rId26"/>
              </a:rPr>
              <a:t>http://www.brainyquote.com/quotes/authors/d/david_hume.html</a:t>
            </a:r>
            <a:r>
              <a:rPr lang="en-GB" sz="1200">
                <a:latin typeface="Calibri" pitchFamily="34" charset="0"/>
              </a:rPr>
              <a:t> </a:t>
            </a:r>
          </a:p>
          <a:p>
            <a:pPr eaLnBrk="1" hangingPunct="1"/>
            <a:r>
              <a:rPr lang="en-GB" sz="1200">
                <a:latin typeface="Calibri" pitchFamily="34" charset="0"/>
                <a:hlinkClick r:id="rId27"/>
              </a:rPr>
              <a:t>http://en.wikibooks.org/wiki/A-level_Critical_Thinking</a:t>
            </a:r>
            <a:r>
              <a:rPr lang="en-GB" sz="1200">
                <a:latin typeface="Calibri" pitchFamily="34" charset="0"/>
              </a:rPr>
              <a:t> </a:t>
            </a:r>
          </a:p>
          <a:p>
            <a:pPr eaLnBrk="1" hangingPunct="1"/>
            <a:r>
              <a:rPr lang="en-GB" sz="1200">
                <a:latin typeface="Calibri" pitchFamily="34" charset="0"/>
                <a:hlinkClick r:id="rId28"/>
              </a:rPr>
              <a:t>http://www.criticalthinking.org.uk/unit2/fundamentals/elementsofarguments/reasons/</a:t>
            </a:r>
            <a:r>
              <a:rPr lang="en-GB" sz="1200">
                <a:latin typeface="Calibri" pitchFamily="34" charset="0"/>
              </a:rPr>
              <a:t> </a:t>
            </a:r>
          </a:p>
          <a:p>
            <a:pPr eaLnBrk="1" hangingPunct="1"/>
            <a:endParaRPr lang="en-GB" sz="1200">
              <a:latin typeface="Calibri" pitchFamily="34" charset="0"/>
            </a:endParaRPr>
          </a:p>
          <a:p>
            <a:pPr eaLnBrk="1" hangingPunct="1"/>
            <a:endParaRPr lang="en-GB" sz="1200">
              <a:latin typeface="Calibri" pitchFamily="34" charset="0"/>
            </a:endParaRPr>
          </a:p>
          <a:p>
            <a:pPr eaLnBrk="1" hangingPunct="1"/>
            <a:endParaRPr lang="en-GB" sz="1200">
              <a:latin typeface="Calibri" pitchFamily="34" charset="0"/>
            </a:endParaRPr>
          </a:p>
          <a:p>
            <a:pPr eaLnBrk="1" hangingPunct="1"/>
            <a:r>
              <a:rPr lang="en-GB" sz="1200">
                <a:latin typeface="Calibri" pitchFamily="34" charset="0"/>
              </a:rPr>
              <a:t> </a:t>
            </a:r>
          </a:p>
        </p:txBody>
      </p:sp>
      <p:sp>
        <p:nvSpPr>
          <p:cNvPr id="2" name="TextBox 1"/>
          <p:cNvSpPr txBox="1"/>
          <p:nvPr/>
        </p:nvSpPr>
        <p:spPr>
          <a:xfrm>
            <a:off x="8100392" y="6165304"/>
            <a:ext cx="1043608" cy="461665"/>
          </a:xfrm>
          <a:prstGeom prst="rect">
            <a:avLst/>
          </a:prstGeom>
          <a:noFill/>
        </p:spPr>
        <p:txBody>
          <a:bodyPr wrap="square" rtlCol="0">
            <a:spAutoFit/>
          </a:bodyPr>
          <a:lstStyle/>
          <a:p>
            <a:pPr algn="r"/>
            <a:r>
              <a:rPr lang="en-GB" sz="1200" dirty="0" smtClean="0">
                <a:hlinkClick r:id="rId29" action="ppaction://hlinksldjump"/>
              </a:rPr>
              <a:t>Back to Contents</a:t>
            </a:r>
            <a:endParaRPr lang="en-GB"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5123"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Alternative Plans</a:t>
            </a:r>
          </a:p>
        </p:txBody>
      </p:sp>
      <p:sp>
        <p:nvSpPr>
          <p:cNvPr id="5" name="TextBox 4"/>
          <p:cNvSpPr txBox="1"/>
          <p:nvPr/>
        </p:nvSpPr>
        <p:spPr>
          <a:xfrm>
            <a:off x="4427538" y="1341438"/>
            <a:ext cx="4537075" cy="5154612"/>
          </a:xfrm>
          <a:prstGeom prst="rect">
            <a:avLst/>
          </a:prstGeom>
          <a:noFill/>
        </p:spPr>
        <p:txBody>
          <a:bodyPr>
            <a:spAutoFit/>
          </a:bodyPr>
          <a:lstStyle/>
          <a:p>
            <a:pPr fontAlgn="auto">
              <a:spcBef>
                <a:spcPts val="0"/>
              </a:spcBef>
              <a:spcAft>
                <a:spcPts val="0"/>
              </a:spcAft>
              <a:defRPr/>
            </a:pPr>
            <a:r>
              <a:rPr lang="en-GB" sz="1400" b="1" dirty="0">
                <a:latin typeface="+mn-lt"/>
                <a:cs typeface="+mn-cs"/>
              </a:rPr>
              <a:t>A range of ways to plan essays:</a:t>
            </a:r>
          </a:p>
          <a:p>
            <a:pPr fontAlgn="auto">
              <a:spcBef>
                <a:spcPts val="0"/>
              </a:spcBef>
              <a:spcAft>
                <a:spcPts val="0"/>
              </a:spcAft>
              <a:defRPr/>
            </a:pPr>
            <a:endParaRPr lang="en-GB" sz="1400" dirty="0">
              <a:latin typeface="+mn-lt"/>
              <a:cs typeface="+mn-cs"/>
            </a:endParaRPr>
          </a:p>
          <a:p>
            <a:pPr fontAlgn="auto">
              <a:spcBef>
                <a:spcPts val="0"/>
              </a:spcBef>
              <a:spcAft>
                <a:spcPts val="0"/>
              </a:spcAft>
              <a:buFontTx/>
              <a:buChar char="-"/>
              <a:defRPr/>
            </a:pPr>
            <a:r>
              <a:rPr lang="en-GB" sz="1400" dirty="0">
                <a:latin typeface="+mn-lt"/>
                <a:cs typeface="+mn-cs"/>
              </a:rPr>
              <a:t>Write a summary of your main argument. This is particularly helpful for clarifying and refining ideas.</a:t>
            </a:r>
          </a:p>
          <a:p>
            <a:pPr fontAlgn="auto">
              <a:spcBef>
                <a:spcPts val="0"/>
              </a:spcBef>
              <a:spcAft>
                <a:spcPts val="0"/>
              </a:spcAft>
              <a:buFontTx/>
              <a:buChar char="-"/>
              <a:defRPr/>
            </a:pPr>
            <a:endParaRPr lang="en-GB" sz="1400" dirty="0">
              <a:latin typeface="+mn-lt"/>
              <a:cs typeface="+mn-cs"/>
            </a:endParaRPr>
          </a:p>
          <a:p>
            <a:pPr fontAlgn="auto">
              <a:spcBef>
                <a:spcPts val="0"/>
              </a:spcBef>
              <a:spcAft>
                <a:spcPts val="0"/>
              </a:spcAft>
              <a:buFontTx/>
              <a:buChar char="-"/>
              <a:defRPr/>
            </a:pPr>
            <a:r>
              <a:rPr lang="en-GB" sz="1400" b="1" dirty="0">
                <a:latin typeface="+mn-lt"/>
                <a:cs typeface="+mn-cs"/>
              </a:rPr>
              <a:t>Write the first sentence of each paragraph. These should  answer the question and form a coherent whole.</a:t>
            </a:r>
          </a:p>
          <a:p>
            <a:pPr fontAlgn="auto">
              <a:spcBef>
                <a:spcPts val="0"/>
              </a:spcBef>
              <a:spcAft>
                <a:spcPts val="0"/>
              </a:spcAft>
              <a:buFontTx/>
              <a:buChar char="-"/>
              <a:defRPr/>
            </a:pPr>
            <a:endParaRPr lang="en-GB" sz="1400" dirty="0">
              <a:latin typeface="+mn-lt"/>
              <a:cs typeface="+mn-cs"/>
            </a:endParaRPr>
          </a:p>
          <a:p>
            <a:pPr fontAlgn="auto">
              <a:spcBef>
                <a:spcPts val="0"/>
              </a:spcBef>
              <a:spcAft>
                <a:spcPts val="0"/>
              </a:spcAft>
              <a:buFontTx/>
              <a:buChar char="-"/>
              <a:defRPr/>
            </a:pPr>
            <a:r>
              <a:rPr lang="en-GB" sz="1400" dirty="0">
                <a:latin typeface="+mn-lt"/>
                <a:cs typeface="+mn-cs"/>
              </a:rPr>
              <a:t> Write the conclusion first. Then, work out what you will need to include in order to reach it.</a:t>
            </a:r>
          </a:p>
          <a:p>
            <a:pPr fontAlgn="auto">
              <a:spcBef>
                <a:spcPts val="0"/>
              </a:spcBef>
              <a:spcAft>
                <a:spcPts val="0"/>
              </a:spcAft>
              <a:buFontTx/>
              <a:buChar char="-"/>
              <a:defRPr/>
            </a:pPr>
            <a:endParaRPr lang="en-GB" sz="1400" dirty="0">
              <a:latin typeface="+mn-lt"/>
              <a:cs typeface="+mn-cs"/>
            </a:endParaRPr>
          </a:p>
          <a:p>
            <a:pPr fontAlgn="auto">
              <a:spcBef>
                <a:spcPts val="0"/>
              </a:spcBef>
              <a:spcAft>
                <a:spcPts val="0"/>
              </a:spcAft>
              <a:buFontTx/>
              <a:buChar char="-"/>
              <a:defRPr/>
            </a:pPr>
            <a:r>
              <a:rPr lang="en-GB" sz="1400" b="1" dirty="0">
                <a:latin typeface="+mn-lt"/>
                <a:cs typeface="+mn-cs"/>
              </a:rPr>
              <a:t> Bullet point your introduction, main body, and conclusion.</a:t>
            </a:r>
          </a:p>
          <a:p>
            <a:pPr fontAlgn="auto">
              <a:spcBef>
                <a:spcPts val="0"/>
              </a:spcBef>
              <a:spcAft>
                <a:spcPts val="0"/>
              </a:spcAft>
              <a:buFontTx/>
              <a:buChar char="-"/>
              <a:defRPr/>
            </a:pPr>
            <a:endParaRPr lang="en-GB" sz="1400" dirty="0">
              <a:latin typeface="+mn-lt"/>
              <a:cs typeface="+mn-cs"/>
            </a:endParaRPr>
          </a:p>
          <a:p>
            <a:pPr fontAlgn="auto">
              <a:spcBef>
                <a:spcPts val="0"/>
              </a:spcBef>
              <a:spcAft>
                <a:spcPts val="0"/>
              </a:spcAft>
              <a:buFontTx/>
              <a:buChar char="-"/>
              <a:defRPr/>
            </a:pPr>
            <a:r>
              <a:rPr lang="en-GB" sz="1400" dirty="0">
                <a:latin typeface="+mn-lt"/>
                <a:cs typeface="+mn-cs"/>
              </a:rPr>
              <a:t> Create a spider diagram with the essay question at the centre.</a:t>
            </a:r>
          </a:p>
          <a:p>
            <a:pPr fontAlgn="auto">
              <a:spcBef>
                <a:spcPts val="0"/>
              </a:spcBef>
              <a:spcAft>
                <a:spcPts val="0"/>
              </a:spcAft>
              <a:buFontTx/>
              <a:buChar char="-"/>
              <a:defRPr/>
            </a:pPr>
            <a:endParaRPr lang="en-GB" sz="1400" dirty="0">
              <a:latin typeface="+mn-lt"/>
              <a:cs typeface="+mn-cs"/>
            </a:endParaRPr>
          </a:p>
          <a:p>
            <a:pPr fontAlgn="auto">
              <a:spcBef>
                <a:spcPts val="0"/>
              </a:spcBef>
              <a:spcAft>
                <a:spcPts val="0"/>
              </a:spcAft>
              <a:buFontTx/>
              <a:buChar char="-"/>
              <a:defRPr/>
            </a:pPr>
            <a:r>
              <a:rPr lang="en-GB" sz="1400" b="1" dirty="0">
                <a:latin typeface="+mn-lt"/>
                <a:cs typeface="+mn-cs"/>
              </a:rPr>
              <a:t>Draw out sub-questions from the title. Order the series of questions you create and answer each in turn.</a:t>
            </a:r>
          </a:p>
          <a:p>
            <a:pPr fontAlgn="auto">
              <a:spcBef>
                <a:spcPts val="0"/>
              </a:spcBef>
              <a:spcAft>
                <a:spcPts val="0"/>
              </a:spcAft>
              <a:buFontTx/>
              <a:buChar char="-"/>
              <a:defRPr/>
            </a:pPr>
            <a:endParaRPr lang="en-GB" sz="1400" dirty="0">
              <a:latin typeface="+mn-lt"/>
              <a:cs typeface="+mn-cs"/>
            </a:endParaRPr>
          </a:p>
          <a:p>
            <a:pPr fontAlgn="auto">
              <a:spcBef>
                <a:spcPts val="0"/>
              </a:spcBef>
              <a:spcAft>
                <a:spcPts val="0"/>
              </a:spcAft>
              <a:buFontTx/>
              <a:buChar char="-"/>
              <a:defRPr/>
            </a:pPr>
            <a:r>
              <a:rPr lang="en-GB" sz="1400" dirty="0">
                <a:latin typeface="+mn-lt"/>
                <a:cs typeface="+mn-cs"/>
              </a:rPr>
              <a:t>Create a table. Put your key points across the top. Evidence for and evidence against goes along the side (for example - </a:t>
            </a:r>
            <a:r>
              <a:rPr lang="en-GB" sz="1050" dirty="0">
                <a:latin typeface="+mn-lt"/>
                <a:cs typeface="+mn-cs"/>
                <a:hlinkClick r:id="rId3"/>
              </a:rPr>
              <a:t>http://www.activehistory.co.uk/Miscellaneous/free_stuff/essay_planner/index.htm</a:t>
            </a:r>
            <a:r>
              <a:rPr lang="en-GB" sz="1050" dirty="0">
                <a:latin typeface="+mn-lt"/>
                <a:cs typeface="+mn-cs"/>
              </a:rPr>
              <a:t>) </a:t>
            </a:r>
            <a:endParaRPr lang="en-GB" sz="1400" dirty="0">
              <a:latin typeface="+mn-lt"/>
              <a:cs typeface="+mn-cs"/>
            </a:endParaRPr>
          </a:p>
        </p:txBody>
      </p:sp>
      <p:graphicFrame>
        <p:nvGraphicFramePr>
          <p:cNvPr id="2" name="Diagram 1"/>
          <p:cNvGraphicFramePr/>
          <p:nvPr>
            <p:extLst>
              <p:ext uri="{D42A27DB-BD31-4B8C-83A1-F6EECF244321}">
                <p14:modId xmlns:p14="http://schemas.microsoft.com/office/powerpoint/2010/main" val="1457308863"/>
              </p:ext>
            </p:extLst>
          </p:nvPr>
        </p:nvGraphicFramePr>
        <p:xfrm>
          <a:off x="359371" y="1988840"/>
          <a:ext cx="4032448" cy="316835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6147"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Command Words</a:t>
            </a:r>
          </a:p>
        </p:txBody>
      </p:sp>
      <p:sp>
        <p:nvSpPr>
          <p:cNvPr id="6148" name="TextBox 4"/>
          <p:cNvSpPr txBox="1">
            <a:spLocks noChangeArrowheads="1"/>
          </p:cNvSpPr>
          <p:nvPr/>
        </p:nvSpPr>
        <p:spPr bwMode="auto">
          <a:xfrm>
            <a:off x="4932363" y="1125538"/>
            <a:ext cx="3887787"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a:latin typeface="Calibri" pitchFamily="34" charset="0"/>
              </a:rPr>
              <a:t>Command words are those words which indicate to a student what they ought to do in their essay.</a:t>
            </a:r>
          </a:p>
          <a:p>
            <a:pPr eaLnBrk="1" hangingPunct="1"/>
            <a:endParaRPr lang="en-GB" sz="1600">
              <a:latin typeface="Calibri" pitchFamily="34" charset="0"/>
            </a:endParaRPr>
          </a:p>
          <a:p>
            <a:pPr eaLnBrk="1" hangingPunct="1"/>
            <a:r>
              <a:rPr lang="en-GB" sz="1600" b="1">
                <a:latin typeface="Calibri" pitchFamily="34" charset="0"/>
              </a:rPr>
              <a:t>Here are some examples:</a:t>
            </a:r>
          </a:p>
          <a:p>
            <a:pPr eaLnBrk="1" hangingPunct="1"/>
            <a:endParaRPr lang="en-GB" sz="1600">
              <a:latin typeface="Calibri" pitchFamily="34" charset="0"/>
            </a:endParaRPr>
          </a:p>
          <a:p>
            <a:pPr eaLnBrk="1" hangingPunct="1"/>
            <a:r>
              <a:rPr lang="en-GB" sz="1600">
                <a:latin typeface="Calibri" pitchFamily="34" charset="0"/>
              </a:rPr>
              <a:t>Compare</a:t>
            </a:r>
          </a:p>
          <a:p>
            <a:pPr eaLnBrk="1" hangingPunct="1"/>
            <a:r>
              <a:rPr lang="en-GB" sz="1600">
                <a:latin typeface="Calibri" pitchFamily="34" charset="0"/>
              </a:rPr>
              <a:t>Contrast</a:t>
            </a:r>
          </a:p>
          <a:p>
            <a:pPr eaLnBrk="1" hangingPunct="1"/>
            <a:r>
              <a:rPr lang="en-GB" sz="1600">
                <a:latin typeface="Calibri" pitchFamily="34" charset="0"/>
              </a:rPr>
              <a:t>Describe</a:t>
            </a:r>
          </a:p>
          <a:p>
            <a:pPr eaLnBrk="1" hangingPunct="1"/>
            <a:r>
              <a:rPr lang="en-GB" sz="1600">
                <a:latin typeface="Calibri" pitchFamily="34" charset="0"/>
              </a:rPr>
              <a:t>Define</a:t>
            </a:r>
          </a:p>
          <a:p>
            <a:pPr eaLnBrk="1" hangingPunct="1"/>
            <a:r>
              <a:rPr lang="en-GB" sz="1600">
                <a:latin typeface="Calibri" pitchFamily="34" charset="0"/>
              </a:rPr>
              <a:t>Discuss</a:t>
            </a:r>
          </a:p>
          <a:p>
            <a:pPr eaLnBrk="1" hangingPunct="1"/>
            <a:r>
              <a:rPr lang="en-GB" sz="1600">
                <a:latin typeface="Calibri" pitchFamily="34" charset="0"/>
              </a:rPr>
              <a:t>Evaluate</a:t>
            </a:r>
          </a:p>
          <a:p>
            <a:pPr eaLnBrk="1" hangingPunct="1"/>
            <a:r>
              <a:rPr lang="en-GB" sz="1600">
                <a:latin typeface="Calibri" pitchFamily="34" charset="0"/>
              </a:rPr>
              <a:t>Explain</a:t>
            </a:r>
          </a:p>
          <a:p>
            <a:pPr eaLnBrk="1" hangingPunct="1"/>
            <a:r>
              <a:rPr lang="en-GB" sz="1600">
                <a:latin typeface="Calibri" pitchFamily="34" charset="0"/>
              </a:rPr>
              <a:t>Illustrate</a:t>
            </a:r>
          </a:p>
          <a:p>
            <a:pPr eaLnBrk="1" hangingPunct="1"/>
            <a:r>
              <a:rPr lang="en-GB" sz="1600">
                <a:latin typeface="Calibri" pitchFamily="34" charset="0"/>
              </a:rPr>
              <a:t>Justify</a:t>
            </a:r>
          </a:p>
          <a:p>
            <a:pPr eaLnBrk="1" hangingPunct="1"/>
            <a:r>
              <a:rPr lang="en-GB" sz="1600">
                <a:latin typeface="Calibri" pitchFamily="34" charset="0"/>
              </a:rPr>
              <a:t>Outline</a:t>
            </a:r>
          </a:p>
          <a:p>
            <a:pPr eaLnBrk="1" hangingPunct="1"/>
            <a:endParaRPr lang="en-GB" sz="1600">
              <a:latin typeface="Calibri" pitchFamily="34" charset="0"/>
            </a:endParaRPr>
          </a:p>
          <a:p>
            <a:pPr eaLnBrk="1" hangingPunct="1"/>
            <a:r>
              <a:rPr lang="en-GB" sz="1600">
                <a:latin typeface="Calibri" pitchFamily="34" charset="0"/>
              </a:rPr>
              <a:t>Students who know the functions of such words are in a better position to answer the question.</a:t>
            </a:r>
          </a:p>
        </p:txBody>
      </p:sp>
      <p:sp>
        <p:nvSpPr>
          <p:cNvPr id="6150" name="TextBox 5"/>
          <p:cNvSpPr txBox="1">
            <a:spLocks noChangeArrowheads="1"/>
          </p:cNvSpPr>
          <p:nvPr/>
        </p:nvSpPr>
        <p:spPr bwMode="auto">
          <a:xfrm>
            <a:off x="179388" y="4581525"/>
            <a:ext cx="4537075" cy="2030413"/>
          </a:xfrm>
          <a:prstGeom prst="rect">
            <a:avLst/>
          </a:prstGeom>
          <a:noFill/>
          <a:ln w="19050">
            <a:solidFill>
              <a:srgbClr val="7030A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latin typeface="Calibri" pitchFamily="34" charset="0"/>
              </a:rPr>
              <a:t>Explanations of command words can be found at:</a:t>
            </a:r>
          </a:p>
          <a:p>
            <a:pPr eaLnBrk="1" hangingPunct="1"/>
            <a:endParaRPr lang="en-GB" sz="1400">
              <a:latin typeface="Calibri" pitchFamily="34" charset="0"/>
            </a:endParaRPr>
          </a:p>
          <a:p>
            <a:pPr eaLnBrk="1" hangingPunct="1">
              <a:buFont typeface="Arial" charset="0"/>
              <a:buChar char="•"/>
            </a:pPr>
            <a:r>
              <a:rPr lang="en-GB" sz="1000">
                <a:latin typeface="Calibri" pitchFamily="34" charset="0"/>
                <a:hlinkClick r:id="rId3"/>
              </a:rPr>
              <a:t> www.wjec.co.uk/uploads/publications/10055.doc</a:t>
            </a:r>
            <a:r>
              <a:rPr lang="en-GB" sz="1000">
                <a:latin typeface="Calibri" pitchFamily="34" charset="0"/>
              </a:rPr>
              <a:t> </a:t>
            </a:r>
          </a:p>
          <a:p>
            <a:pPr eaLnBrk="1" hangingPunct="1">
              <a:buFont typeface="Arial" charset="0"/>
              <a:buChar char="•"/>
            </a:pPr>
            <a:endParaRPr lang="en-GB" sz="1000">
              <a:latin typeface="Calibri" pitchFamily="34" charset="0"/>
            </a:endParaRPr>
          </a:p>
          <a:p>
            <a:pPr eaLnBrk="1" hangingPunct="1">
              <a:buFont typeface="Arial" charset="0"/>
              <a:buChar char="•"/>
            </a:pPr>
            <a:r>
              <a:rPr lang="en-GB" sz="1000">
                <a:latin typeface="Calibri" pitchFamily="34" charset="0"/>
                <a:hlinkClick r:id="rId4"/>
              </a:rPr>
              <a:t>http://store.aqa.org.uk/resourceZone/pdf/ict/AQA-ICT-W-TRB-CWICT.PDF</a:t>
            </a:r>
            <a:r>
              <a:rPr lang="en-GB" sz="1000">
                <a:latin typeface="Calibri" pitchFamily="34" charset="0"/>
              </a:rPr>
              <a:t> </a:t>
            </a:r>
          </a:p>
          <a:p>
            <a:pPr eaLnBrk="1" hangingPunct="1">
              <a:buFont typeface="Arial" charset="0"/>
              <a:buChar char="•"/>
            </a:pPr>
            <a:endParaRPr lang="en-GB" sz="1000">
              <a:latin typeface="Calibri" pitchFamily="34" charset="0"/>
            </a:endParaRPr>
          </a:p>
          <a:p>
            <a:pPr eaLnBrk="1" hangingPunct="1">
              <a:buFont typeface="Arial" charset="0"/>
              <a:buChar char="•"/>
            </a:pPr>
            <a:r>
              <a:rPr lang="en-GB" sz="1000">
                <a:latin typeface="Calibri" pitchFamily="34" charset="0"/>
                <a:hlinkClick r:id="rId5"/>
              </a:rPr>
              <a:t>http://seis.bris.ac.uk/~hihrp/StudySkills/EssayWriting.pdf</a:t>
            </a:r>
            <a:r>
              <a:rPr lang="en-GB" sz="1000">
                <a:latin typeface="Calibri" pitchFamily="34" charset="0"/>
              </a:rPr>
              <a:t> </a:t>
            </a:r>
          </a:p>
          <a:p>
            <a:pPr eaLnBrk="1" hangingPunct="1">
              <a:buFont typeface="Arial" charset="0"/>
              <a:buChar char="•"/>
            </a:pPr>
            <a:endParaRPr lang="en-GB" sz="1000">
              <a:latin typeface="Calibri" pitchFamily="34" charset="0"/>
            </a:endParaRPr>
          </a:p>
          <a:p>
            <a:pPr eaLnBrk="1" hangingPunct="1">
              <a:buFont typeface="Arial" charset="0"/>
              <a:buChar char="•"/>
            </a:pPr>
            <a:r>
              <a:rPr lang="en-GB" sz="1000">
                <a:latin typeface="Calibri" pitchFamily="34" charset="0"/>
                <a:hlinkClick r:id="rId6"/>
              </a:rPr>
              <a:t>http://owll.massey.ac.nz/academic-writing/command-words.php</a:t>
            </a:r>
            <a:r>
              <a:rPr lang="en-GB" sz="1000">
                <a:latin typeface="Calibri" pitchFamily="34" charset="0"/>
              </a:rPr>
              <a:t> </a:t>
            </a:r>
          </a:p>
          <a:p>
            <a:pPr eaLnBrk="1" hangingPunct="1">
              <a:buFont typeface="Arial" charset="0"/>
              <a:buChar char="•"/>
            </a:pPr>
            <a:endParaRPr lang="en-GB" sz="1000">
              <a:latin typeface="Calibri" pitchFamily="34" charset="0"/>
            </a:endParaRPr>
          </a:p>
          <a:p>
            <a:pPr eaLnBrk="1" hangingPunct="1">
              <a:buFont typeface="Arial" charset="0"/>
              <a:buChar char="•"/>
            </a:pPr>
            <a:r>
              <a:rPr lang="en-GB" sz="900">
                <a:latin typeface="Calibri" pitchFamily="34" charset="0"/>
                <a:hlinkClick r:id="rId7"/>
              </a:rPr>
              <a:t>http://www.google.co.uk/url?q=http://hbsbusiness.net/commandwords.doc&amp;sa=U&amp;ei=5GnLTpikBseu8QPzqdX-Dw&amp;ved=0CBYQFjAAOAo&amp;usg=AFQjCNFr9Gah16TOSsEki2a_M1Ia6EQzSQ</a:t>
            </a:r>
            <a:r>
              <a:rPr lang="en-GB" sz="900">
                <a:latin typeface="Calibri" pitchFamily="34" charset="0"/>
              </a:rPr>
              <a:t> </a:t>
            </a:r>
          </a:p>
        </p:txBody>
      </p:sp>
      <p:graphicFrame>
        <p:nvGraphicFramePr>
          <p:cNvPr id="2" name="Diagram 1"/>
          <p:cNvGraphicFramePr/>
          <p:nvPr>
            <p:extLst>
              <p:ext uri="{D42A27DB-BD31-4B8C-83A1-F6EECF244321}">
                <p14:modId xmlns:p14="http://schemas.microsoft.com/office/powerpoint/2010/main" val="1924714159"/>
              </p:ext>
            </p:extLst>
          </p:nvPr>
        </p:nvGraphicFramePr>
        <p:xfrm>
          <a:off x="251967" y="980728"/>
          <a:ext cx="4464496" cy="316835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7172"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Paragraphs</a:t>
            </a:r>
          </a:p>
        </p:txBody>
      </p:sp>
      <p:sp>
        <p:nvSpPr>
          <p:cNvPr id="7173" name="TextBox 4"/>
          <p:cNvSpPr txBox="1">
            <a:spLocks noChangeArrowheads="1"/>
          </p:cNvSpPr>
          <p:nvPr/>
        </p:nvSpPr>
        <p:spPr bwMode="auto">
          <a:xfrm>
            <a:off x="2484438" y="981075"/>
            <a:ext cx="6353175" cy="547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r>
              <a:rPr lang="en-GB" sz="1400">
                <a:latin typeface="Calibri" pitchFamily="34" charset="0"/>
              </a:rPr>
              <a:t>Paragraphs ought to have a clear focus. If the writer has a new point to make they should start a new paragraph. A long, unwieldy paragraph will most likely lack clarity. Remind students that an essay is a piece of communication. Good communication is clear and precise.</a:t>
            </a:r>
          </a:p>
          <a:p>
            <a:pPr algn="just" eaLnBrk="1" hangingPunct="1"/>
            <a:endParaRPr lang="en-GB" sz="1400">
              <a:latin typeface="Calibri" pitchFamily="34" charset="0"/>
            </a:endParaRPr>
          </a:p>
          <a:p>
            <a:pPr algn="just" eaLnBrk="1" hangingPunct="1"/>
            <a:r>
              <a:rPr lang="en-GB" sz="1400">
                <a:latin typeface="Calibri" pitchFamily="34" charset="0"/>
              </a:rPr>
              <a:t>Here are three examples of paragraph structures students can use in their essays:</a:t>
            </a:r>
          </a:p>
          <a:p>
            <a:pPr eaLnBrk="1" hangingPunct="1"/>
            <a:endParaRPr lang="en-GB" sz="1400" b="1">
              <a:latin typeface="Calibri" pitchFamily="34" charset="0"/>
            </a:endParaRPr>
          </a:p>
          <a:p>
            <a:pPr eaLnBrk="1" hangingPunct="1"/>
            <a:r>
              <a:rPr lang="en-GB" sz="1400" b="1">
                <a:latin typeface="Calibri" pitchFamily="34" charset="0"/>
              </a:rPr>
              <a:t>PEE</a:t>
            </a:r>
          </a:p>
          <a:p>
            <a:pPr eaLnBrk="1" hangingPunct="1"/>
            <a:endParaRPr lang="en-GB" sz="1400" b="1">
              <a:latin typeface="Calibri" pitchFamily="34" charset="0"/>
            </a:endParaRPr>
          </a:p>
          <a:p>
            <a:pPr eaLnBrk="1" hangingPunct="1"/>
            <a:r>
              <a:rPr lang="en-GB" sz="1400">
                <a:latin typeface="Calibri" pitchFamily="34" charset="0"/>
              </a:rPr>
              <a:t>Point (make a point)</a:t>
            </a:r>
          </a:p>
          <a:p>
            <a:pPr eaLnBrk="1" hangingPunct="1"/>
            <a:r>
              <a:rPr lang="en-GB" sz="1400">
                <a:latin typeface="Calibri" pitchFamily="34" charset="0"/>
              </a:rPr>
              <a:t>Explain (explain that point)</a:t>
            </a:r>
          </a:p>
          <a:p>
            <a:pPr eaLnBrk="1" hangingPunct="1"/>
            <a:r>
              <a:rPr lang="en-GB" sz="1400">
                <a:latin typeface="Calibri" pitchFamily="34" charset="0"/>
              </a:rPr>
              <a:t>Evidence (provide evidence to support the point)</a:t>
            </a:r>
          </a:p>
          <a:p>
            <a:pPr eaLnBrk="1" hangingPunct="1"/>
            <a:endParaRPr lang="en-GB" sz="1400">
              <a:latin typeface="Calibri" pitchFamily="34" charset="0"/>
            </a:endParaRPr>
          </a:p>
          <a:p>
            <a:pPr eaLnBrk="1" hangingPunct="1"/>
            <a:r>
              <a:rPr lang="en-GB" sz="1400" b="1">
                <a:latin typeface="Calibri" pitchFamily="34" charset="0"/>
              </a:rPr>
              <a:t>PEEL</a:t>
            </a:r>
          </a:p>
          <a:p>
            <a:pPr eaLnBrk="1" hangingPunct="1"/>
            <a:endParaRPr lang="en-GB" sz="1400" b="1">
              <a:latin typeface="Calibri" pitchFamily="34" charset="0"/>
            </a:endParaRPr>
          </a:p>
          <a:p>
            <a:pPr eaLnBrk="1" hangingPunct="1"/>
            <a:r>
              <a:rPr lang="en-GB" sz="1400">
                <a:latin typeface="Calibri" pitchFamily="34" charset="0"/>
              </a:rPr>
              <a:t>As above with the addition of:</a:t>
            </a:r>
          </a:p>
          <a:p>
            <a:pPr eaLnBrk="1" hangingPunct="1"/>
            <a:r>
              <a:rPr lang="en-GB" sz="1400">
                <a:latin typeface="Calibri" pitchFamily="34" charset="0"/>
              </a:rPr>
              <a:t>Link (connect the paragraph to that which will follow)</a:t>
            </a:r>
          </a:p>
          <a:p>
            <a:pPr eaLnBrk="1" hangingPunct="1"/>
            <a:endParaRPr lang="en-GB" sz="1400">
              <a:latin typeface="Calibri" pitchFamily="34" charset="0"/>
            </a:endParaRPr>
          </a:p>
          <a:p>
            <a:pPr eaLnBrk="1" hangingPunct="1"/>
            <a:r>
              <a:rPr lang="en-GB" sz="1400" b="1">
                <a:latin typeface="Calibri" pitchFamily="34" charset="0"/>
              </a:rPr>
              <a:t>PESEL</a:t>
            </a:r>
          </a:p>
          <a:p>
            <a:pPr eaLnBrk="1" hangingPunct="1"/>
            <a:endParaRPr lang="en-GB" sz="1400" b="1">
              <a:latin typeface="Calibri" pitchFamily="34" charset="0"/>
            </a:endParaRPr>
          </a:p>
          <a:p>
            <a:pPr eaLnBrk="1" hangingPunct="1"/>
            <a:r>
              <a:rPr lang="en-GB" sz="1400">
                <a:latin typeface="Calibri" pitchFamily="34" charset="0"/>
              </a:rPr>
              <a:t>Point (make a point)</a:t>
            </a:r>
          </a:p>
          <a:p>
            <a:pPr eaLnBrk="1" hangingPunct="1"/>
            <a:r>
              <a:rPr lang="en-GB" sz="1400">
                <a:latin typeface="Calibri" pitchFamily="34" charset="0"/>
              </a:rPr>
              <a:t>Explain (explain that point)</a:t>
            </a:r>
          </a:p>
          <a:p>
            <a:pPr eaLnBrk="1" hangingPunct="1"/>
            <a:r>
              <a:rPr lang="en-GB" sz="1400">
                <a:latin typeface="Calibri" pitchFamily="34" charset="0"/>
              </a:rPr>
              <a:t>Support (support the point using evidence, reasoning or examples)</a:t>
            </a:r>
          </a:p>
          <a:p>
            <a:pPr eaLnBrk="1" hangingPunct="1"/>
            <a:r>
              <a:rPr lang="en-GB" sz="1400">
                <a:latin typeface="Calibri" pitchFamily="34" charset="0"/>
              </a:rPr>
              <a:t>Evaluate (evaluate the point)</a:t>
            </a:r>
          </a:p>
          <a:p>
            <a:pPr eaLnBrk="1" hangingPunct="1"/>
            <a:r>
              <a:rPr lang="en-GB" sz="1400">
                <a:latin typeface="Calibri" pitchFamily="34" charset="0"/>
              </a:rPr>
              <a:t>Link (connect the paragraph to that which will follow)</a:t>
            </a:r>
          </a:p>
        </p:txBody>
      </p:sp>
      <p:graphicFrame>
        <p:nvGraphicFramePr>
          <p:cNvPr id="2" name="Diagram 1"/>
          <p:cNvGraphicFramePr/>
          <p:nvPr>
            <p:extLst>
              <p:ext uri="{D42A27DB-BD31-4B8C-83A1-F6EECF244321}">
                <p14:modId xmlns:p14="http://schemas.microsoft.com/office/powerpoint/2010/main" val="3125880728"/>
              </p:ext>
            </p:extLst>
          </p:nvPr>
        </p:nvGraphicFramePr>
        <p:xfrm>
          <a:off x="-1656556" y="1565275"/>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8195"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Orwell</a:t>
            </a:r>
          </a:p>
        </p:txBody>
      </p:sp>
      <p:sp>
        <p:nvSpPr>
          <p:cNvPr id="8196" name="TextBox 4"/>
          <p:cNvSpPr txBox="1">
            <a:spLocks noChangeArrowheads="1"/>
          </p:cNvSpPr>
          <p:nvPr/>
        </p:nvSpPr>
        <p:spPr bwMode="auto">
          <a:xfrm>
            <a:off x="4500563" y="1412875"/>
            <a:ext cx="4410075"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a:latin typeface="Calibri" pitchFamily="34" charset="0"/>
              </a:rPr>
              <a:t>George Orwell wrote a wonderful essay railing against poor, imprecise and dishonest use of the English language. It is well worth reading and well worth passing on to your students.</a:t>
            </a:r>
          </a:p>
          <a:p>
            <a:pPr eaLnBrk="1" hangingPunct="1"/>
            <a:endParaRPr lang="en-GB" sz="1600">
              <a:latin typeface="Calibri" pitchFamily="34" charset="0"/>
            </a:endParaRPr>
          </a:p>
          <a:p>
            <a:pPr eaLnBrk="1" hangingPunct="1"/>
            <a:r>
              <a:rPr lang="en-GB" sz="1600">
                <a:latin typeface="Calibri" pitchFamily="34" charset="0"/>
              </a:rPr>
              <a:t>The essay contains six simple rules any writer can use to improve the accuracy and clarity of their work.</a:t>
            </a:r>
          </a:p>
          <a:p>
            <a:pPr eaLnBrk="1" hangingPunct="1"/>
            <a:endParaRPr lang="en-GB" sz="1600">
              <a:latin typeface="Calibri" pitchFamily="34" charset="0"/>
            </a:endParaRPr>
          </a:p>
          <a:p>
            <a:pPr eaLnBrk="1" hangingPunct="1"/>
            <a:r>
              <a:rPr lang="en-GB" sz="1600">
                <a:latin typeface="Calibri" pitchFamily="34" charset="0"/>
              </a:rPr>
              <a:t>The essay is available at:</a:t>
            </a:r>
          </a:p>
          <a:p>
            <a:pPr eaLnBrk="1" hangingPunct="1"/>
            <a:endParaRPr lang="en-GB" sz="1600">
              <a:latin typeface="Calibri" pitchFamily="34" charset="0"/>
            </a:endParaRPr>
          </a:p>
          <a:p>
            <a:pPr eaLnBrk="1" hangingPunct="1"/>
            <a:endParaRPr lang="en-GB" sz="1600">
              <a:latin typeface="Calibri" pitchFamily="34" charset="0"/>
            </a:endParaRPr>
          </a:p>
        </p:txBody>
      </p:sp>
      <p:sp>
        <p:nvSpPr>
          <p:cNvPr id="8198" name="Rectangle 5"/>
          <p:cNvSpPr>
            <a:spLocks noChangeArrowheads="1"/>
          </p:cNvSpPr>
          <p:nvPr/>
        </p:nvSpPr>
        <p:spPr bwMode="auto">
          <a:xfrm>
            <a:off x="4500563" y="4149725"/>
            <a:ext cx="4211637"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1200">
                <a:latin typeface="Calibri" pitchFamily="34" charset="0"/>
                <a:hlinkClick r:id="rId3"/>
              </a:rPr>
              <a:t>http://www.resort.com/~prime8/Orwell/patee.html</a:t>
            </a:r>
            <a:r>
              <a:rPr lang="en-GB" sz="1200">
                <a:latin typeface="Calibri" pitchFamily="34" charset="0"/>
              </a:rPr>
              <a:t> </a:t>
            </a:r>
          </a:p>
          <a:p>
            <a:endParaRPr lang="en-GB" sz="1200">
              <a:latin typeface="Calibri" pitchFamily="34" charset="0"/>
            </a:endParaRPr>
          </a:p>
          <a:p>
            <a:r>
              <a:rPr lang="en-GB" sz="1200">
                <a:latin typeface="Calibri" pitchFamily="34" charset="0"/>
                <a:hlinkClick r:id="rId4"/>
              </a:rPr>
              <a:t>http://wikilivres.info/wiki/Politics_and_the_English_Language</a:t>
            </a:r>
            <a:r>
              <a:rPr lang="en-GB" sz="1200">
                <a:latin typeface="Calibri" pitchFamily="34" charset="0"/>
              </a:rPr>
              <a:t> </a:t>
            </a:r>
          </a:p>
          <a:p>
            <a:endParaRPr lang="en-GB" sz="1200">
              <a:latin typeface="Calibri" pitchFamily="34" charset="0"/>
            </a:endParaRPr>
          </a:p>
          <a:p>
            <a:r>
              <a:rPr lang="en-GB" sz="1200">
                <a:latin typeface="Calibri" pitchFamily="34" charset="0"/>
                <a:hlinkClick r:id="rId5"/>
              </a:rPr>
              <a:t>http://www.netcharles.com/orwell/essays/politics-and-the-english-language.htm</a:t>
            </a:r>
            <a:r>
              <a:rPr lang="en-GB" sz="1200">
                <a:latin typeface="Calibri" pitchFamily="34" charset="0"/>
              </a:rPr>
              <a:t> </a:t>
            </a:r>
          </a:p>
          <a:p>
            <a:endParaRPr lang="en-GB" sz="1200">
              <a:latin typeface="Calibri" pitchFamily="34" charset="0"/>
            </a:endParaRPr>
          </a:p>
          <a:p>
            <a:r>
              <a:rPr lang="en-GB" sz="1200">
                <a:latin typeface="Calibri" pitchFamily="34" charset="0"/>
                <a:hlinkClick r:id="rId6"/>
              </a:rPr>
              <a:t>http://orwell.ru/library/essays/politics/english/e_polit</a:t>
            </a:r>
            <a:r>
              <a:rPr lang="en-GB" sz="1200">
                <a:latin typeface="Calibri" pitchFamily="34" charset="0"/>
              </a:rPr>
              <a:t> </a:t>
            </a:r>
          </a:p>
          <a:p>
            <a:endParaRPr lang="en-GB" sz="1200">
              <a:latin typeface="Calibri" pitchFamily="34" charset="0"/>
            </a:endParaRPr>
          </a:p>
          <a:p>
            <a:r>
              <a:rPr lang="en-GB" sz="1200">
                <a:latin typeface="Calibri" pitchFamily="34" charset="0"/>
                <a:hlinkClick r:id="rId7"/>
              </a:rPr>
              <a:t>http://mla.stanford.edu/Politics_&amp;_English_language.pdf</a:t>
            </a:r>
            <a:r>
              <a:rPr lang="en-GB" sz="1200">
                <a:latin typeface="Calibri" pitchFamily="34" charset="0"/>
              </a:rPr>
              <a:t> </a:t>
            </a:r>
          </a:p>
        </p:txBody>
      </p:sp>
      <p:graphicFrame>
        <p:nvGraphicFramePr>
          <p:cNvPr id="2" name="Diagram 1"/>
          <p:cNvGraphicFramePr/>
          <p:nvPr>
            <p:extLst>
              <p:ext uri="{D42A27DB-BD31-4B8C-83A1-F6EECF244321}">
                <p14:modId xmlns:p14="http://schemas.microsoft.com/office/powerpoint/2010/main" val="857434137"/>
              </p:ext>
            </p:extLst>
          </p:nvPr>
        </p:nvGraphicFramePr>
        <p:xfrm>
          <a:off x="-612576" y="1412875"/>
          <a:ext cx="6096000"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2" action="ppaction://hlinksldjump"/>
              </a:rPr>
              <a:t>Back to Contents</a:t>
            </a:r>
            <a:endParaRPr lang="en-GB" sz="1400">
              <a:latin typeface="Calibri" pitchFamily="34" charset="0"/>
            </a:endParaRPr>
          </a:p>
        </p:txBody>
      </p:sp>
      <p:sp>
        <p:nvSpPr>
          <p:cNvPr id="9219"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Russell</a:t>
            </a:r>
          </a:p>
        </p:txBody>
      </p:sp>
      <p:sp>
        <p:nvSpPr>
          <p:cNvPr id="9220" name="TextBox 4"/>
          <p:cNvSpPr txBox="1">
            <a:spLocks noChangeArrowheads="1"/>
          </p:cNvSpPr>
          <p:nvPr/>
        </p:nvSpPr>
        <p:spPr bwMode="auto">
          <a:xfrm>
            <a:off x="4859338" y="1125538"/>
            <a:ext cx="4105275"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a:latin typeface="Calibri" pitchFamily="34" charset="0"/>
              </a:rPr>
              <a:t>Bertrand Russell was best known as a philosopher, logician and social critic. He wrote clearly and with great lucidity.</a:t>
            </a:r>
          </a:p>
          <a:p>
            <a:pPr eaLnBrk="1" hangingPunct="1"/>
            <a:endParaRPr lang="en-GB" sz="1600">
              <a:latin typeface="Calibri" pitchFamily="34" charset="0"/>
            </a:endParaRPr>
          </a:p>
          <a:p>
            <a:pPr eaLnBrk="1" hangingPunct="1"/>
            <a:r>
              <a:rPr lang="en-GB" sz="1600">
                <a:latin typeface="Calibri" pitchFamily="34" charset="0"/>
              </a:rPr>
              <a:t>Much of his work is available online:</a:t>
            </a:r>
          </a:p>
          <a:p>
            <a:pPr eaLnBrk="1" hangingPunct="1"/>
            <a:endParaRPr lang="en-GB" sz="1600">
              <a:latin typeface="Calibri" pitchFamily="34" charset="0"/>
            </a:endParaRPr>
          </a:p>
          <a:p>
            <a:pPr eaLnBrk="1" hangingPunct="1"/>
            <a:r>
              <a:rPr lang="en-GB" sz="1600">
                <a:latin typeface="Calibri" pitchFamily="34" charset="0"/>
                <a:hlinkClick r:id="rId3"/>
              </a:rPr>
              <a:t>http://users.drew.edu/~jlenz/brtexts.html</a:t>
            </a:r>
            <a:r>
              <a:rPr lang="en-GB" sz="1600">
                <a:latin typeface="Calibri" pitchFamily="34" charset="0"/>
              </a:rPr>
              <a:t> </a:t>
            </a:r>
          </a:p>
          <a:p>
            <a:pPr eaLnBrk="1" hangingPunct="1"/>
            <a:endParaRPr lang="en-GB" sz="1600">
              <a:latin typeface="Calibri" pitchFamily="34" charset="0"/>
            </a:endParaRPr>
          </a:p>
          <a:p>
            <a:pPr eaLnBrk="1" hangingPunct="1"/>
            <a:r>
              <a:rPr lang="en-GB" sz="1600">
                <a:latin typeface="Calibri" pitchFamily="34" charset="0"/>
              </a:rPr>
              <a:t>Perhaps the most useful piece for students is ‘How I Write’. This can be accessed at:</a:t>
            </a:r>
          </a:p>
          <a:p>
            <a:pPr eaLnBrk="1" hangingPunct="1"/>
            <a:endParaRPr lang="en-GB" sz="1600">
              <a:latin typeface="Calibri" pitchFamily="34" charset="0"/>
            </a:endParaRPr>
          </a:p>
          <a:p>
            <a:pPr eaLnBrk="1" hangingPunct="1"/>
            <a:r>
              <a:rPr lang="en-GB" sz="1600">
                <a:latin typeface="Calibri" pitchFamily="34" charset="0"/>
                <a:hlinkClick r:id="rId4"/>
              </a:rPr>
              <a:t>http://www.davemckay.co.uk/philosophy/russell/russell.php?name=how.i.write</a:t>
            </a:r>
            <a:r>
              <a:rPr lang="en-GB" sz="1600">
                <a:latin typeface="Calibri" pitchFamily="34" charset="0"/>
              </a:rPr>
              <a:t> </a:t>
            </a:r>
          </a:p>
          <a:p>
            <a:pPr eaLnBrk="1" hangingPunct="1"/>
            <a:endParaRPr lang="en-GB" sz="1600">
              <a:latin typeface="Calibri" pitchFamily="34" charset="0"/>
            </a:endParaRPr>
          </a:p>
          <a:p>
            <a:pPr eaLnBrk="1" hangingPunct="1"/>
            <a:r>
              <a:rPr lang="en-GB" sz="1600">
                <a:latin typeface="Calibri" pitchFamily="34" charset="0"/>
              </a:rPr>
              <a:t>And</a:t>
            </a:r>
          </a:p>
          <a:p>
            <a:pPr eaLnBrk="1" hangingPunct="1"/>
            <a:endParaRPr lang="en-GB" sz="1600">
              <a:latin typeface="Calibri" pitchFamily="34" charset="0"/>
            </a:endParaRPr>
          </a:p>
          <a:p>
            <a:pPr eaLnBrk="1" hangingPunct="1"/>
            <a:r>
              <a:rPr lang="en-GB" sz="1600">
                <a:latin typeface="Calibri" pitchFamily="34" charset="0"/>
                <a:hlinkClick r:id="rId5" action="ppaction://hlinksldjump"/>
              </a:rPr>
              <a:t>In this document</a:t>
            </a:r>
            <a:r>
              <a:rPr lang="en-GB" sz="1600">
                <a:latin typeface="Calibri" pitchFamily="34" charset="0"/>
              </a:rPr>
              <a:t> (paste into Word and enlarge the font size).</a:t>
            </a:r>
          </a:p>
          <a:p>
            <a:pPr eaLnBrk="1" hangingPunct="1"/>
            <a:endParaRPr lang="en-GB" sz="1600">
              <a:latin typeface="Calibri" pitchFamily="34" charset="0"/>
            </a:endParaRPr>
          </a:p>
          <a:p>
            <a:pPr eaLnBrk="1" hangingPunct="1"/>
            <a:r>
              <a:rPr lang="en-GB" sz="1600">
                <a:latin typeface="Calibri" pitchFamily="34" charset="0"/>
              </a:rPr>
              <a:t>It gives an insight into the process of writing and some simple rules one may wish to follow.</a:t>
            </a:r>
          </a:p>
        </p:txBody>
      </p:sp>
      <p:graphicFrame>
        <p:nvGraphicFramePr>
          <p:cNvPr id="2" name="Diagram 1"/>
          <p:cNvGraphicFramePr/>
          <p:nvPr>
            <p:extLst>
              <p:ext uri="{D42A27DB-BD31-4B8C-83A1-F6EECF244321}">
                <p14:modId xmlns:p14="http://schemas.microsoft.com/office/powerpoint/2010/main" val="3822329831"/>
              </p:ext>
            </p:extLst>
          </p:nvPr>
        </p:nvGraphicFramePr>
        <p:xfrm>
          <a:off x="467544" y="1674567"/>
          <a:ext cx="5040560" cy="36004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7667625" y="0"/>
            <a:ext cx="1476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sz="1400">
                <a:latin typeface="Calibri" pitchFamily="34" charset="0"/>
                <a:hlinkClick r:id="rId3" action="ppaction://hlinksldjump"/>
              </a:rPr>
              <a:t>Back to Contents</a:t>
            </a:r>
            <a:endParaRPr lang="en-GB" sz="1400">
              <a:latin typeface="Calibri" pitchFamily="34" charset="0"/>
            </a:endParaRPr>
          </a:p>
        </p:txBody>
      </p:sp>
      <p:sp>
        <p:nvSpPr>
          <p:cNvPr id="10243" name="TextBox 3"/>
          <p:cNvSpPr txBox="1">
            <a:spLocks noChangeArrowheads="1"/>
          </p:cNvSpPr>
          <p:nvPr/>
        </p:nvSpPr>
        <p:spPr bwMode="auto">
          <a:xfrm>
            <a:off x="1116013" y="307975"/>
            <a:ext cx="6551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3200" b="1" u="sng" dirty="0">
                <a:solidFill>
                  <a:srgbClr val="00B050"/>
                </a:solidFill>
                <a:latin typeface="Calibri" pitchFamily="34" charset="0"/>
              </a:rPr>
              <a:t>Writing Guides</a:t>
            </a:r>
          </a:p>
        </p:txBody>
      </p:sp>
      <p:sp>
        <p:nvSpPr>
          <p:cNvPr id="5" name="TextBox 4"/>
          <p:cNvSpPr txBox="1"/>
          <p:nvPr/>
        </p:nvSpPr>
        <p:spPr>
          <a:xfrm>
            <a:off x="4140200" y="1412875"/>
            <a:ext cx="4787900" cy="4746625"/>
          </a:xfrm>
          <a:prstGeom prst="rect">
            <a:avLst/>
          </a:prstGeom>
          <a:noFill/>
        </p:spPr>
        <p:txBody>
          <a:bodyPr>
            <a:spAutoFit/>
          </a:bodyPr>
          <a:lstStyle/>
          <a:p>
            <a:pPr fontAlgn="auto">
              <a:spcBef>
                <a:spcPts val="0"/>
              </a:spcBef>
              <a:spcAft>
                <a:spcPts val="0"/>
              </a:spcAft>
              <a:defRPr/>
            </a:pPr>
            <a:r>
              <a:rPr lang="en-GB" sz="1600" dirty="0">
                <a:latin typeface="+mn-lt"/>
                <a:cs typeface="+mn-cs"/>
              </a:rPr>
              <a:t>There are many guides to writing available. Some which come highly recommended are:</a:t>
            </a:r>
          </a:p>
          <a:p>
            <a:pPr fontAlgn="auto">
              <a:spcBef>
                <a:spcPts val="0"/>
              </a:spcBef>
              <a:spcAft>
                <a:spcPts val="0"/>
              </a:spcAft>
              <a:defRPr/>
            </a:pPr>
            <a:endParaRPr lang="en-GB" sz="1600" dirty="0">
              <a:latin typeface="+mn-lt"/>
              <a:cs typeface="+mn-cs"/>
            </a:endParaRPr>
          </a:p>
          <a:p>
            <a:pPr fontAlgn="auto">
              <a:spcBef>
                <a:spcPts val="0"/>
              </a:spcBef>
              <a:spcAft>
                <a:spcPts val="0"/>
              </a:spcAft>
              <a:defRPr/>
            </a:pPr>
            <a:r>
              <a:rPr lang="en-GB" sz="1600" i="1" dirty="0">
                <a:latin typeface="+mn-lt"/>
                <a:cs typeface="+mn-cs"/>
              </a:rPr>
              <a:t>The Elements of Style,</a:t>
            </a:r>
            <a:r>
              <a:rPr lang="en-GB" sz="1600" dirty="0">
                <a:latin typeface="+mn-lt"/>
                <a:cs typeface="+mn-cs"/>
              </a:rPr>
              <a:t> William </a:t>
            </a:r>
            <a:r>
              <a:rPr lang="en-GB" sz="1600" dirty="0" err="1">
                <a:latin typeface="+mn-lt"/>
                <a:cs typeface="+mn-cs"/>
              </a:rPr>
              <a:t>Strunk</a:t>
            </a:r>
            <a:r>
              <a:rPr lang="en-GB" sz="1600" dirty="0">
                <a:latin typeface="+mn-lt"/>
                <a:cs typeface="+mn-cs"/>
              </a:rPr>
              <a:t> JR. and E.B. White</a:t>
            </a:r>
          </a:p>
          <a:p>
            <a:pPr fontAlgn="auto">
              <a:spcBef>
                <a:spcPts val="0"/>
              </a:spcBef>
              <a:spcAft>
                <a:spcPts val="0"/>
              </a:spcAft>
              <a:defRPr/>
            </a:pPr>
            <a:endParaRPr lang="en-GB" sz="1600" i="1" dirty="0">
              <a:latin typeface="+mn-lt"/>
              <a:cs typeface="+mn-cs"/>
            </a:endParaRPr>
          </a:p>
          <a:p>
            <a:pPr fontAlgn="auto">
              <a:spcBef>
                <a:spcPts val="0"/>
              </a:spcBef>
              <a:spcAft>
                <a:spcPts val="0"/>
              </a:spcAft>
              <a:defRPr/>
            </a:pPr>
            <a:r>
              <a:rPr lang="en-GB" sz="1000" dirty="0">
                <a:latin typeface="+mn-lt"/>
                <a:cs typeface="+mn-cs"/>
                <a:hlinkClick r:id="rId4"/>
              </a:rPr>
              <a:t>http://www.amazon.co.uk/Elements-Style-William-Strunk-Jr/dp/020530902X/ref=sr_1_1?ie=UTF8&amp;qid=1321955875&amp;sr=8-1</a:t>
            </a:r>
            <a:r>
              <a:rPr lang="en-GB" sz="1000" dirty="0">
                <a:latin typeface="+mn-lt"/>
                <a:cs typeface="+mn-cs"/>
              </a:rPr>
              <a:t> </a:t>
            </a:r>
          </a:p>
          <a:p>
            <a:pPr fontAlgn="auto">
              <a:spcBef>
                <a:spcPts val="0"/>
              </a:spcBef>
              <a:spcAft>
                <a:spcPts val="0"/>
              </a:spcAft>
              <a:defRPr/>
            </a:pPr>
            <a:endParaRPr lang="en-GB" sz="1000" i="1" dirty="0">
              <a:latin typeface="+mn-lt"/>
              <a:cs typeface="+mn-cs"/>
            </a:endParaRPr>
          </a:p>
          <a:p>
            <a:pPr fontAlgn="auto">
              <a:spcBef>
                <a:spcPts val="0"/>
              </a:spcBef>
              <a:spcAft>
                <a:spcPts val="0"/>
              </a:spcAft>
              <a:defRPr/>
            </a:pPr>
            <a:endParaRPr lang="en-GB" sz="1600" dirty="0">
              <a:latin typeface="+mn-lt"/>
              <a:cs typeface="+mn-cs"/>
            </a:endParaRPr>
          </a:p>
          <a:p>
            <a:pPr fontAlgn="auto">
              <a:spcBef>
                <a:spcPts val="0"/>
              </a:spcBef>
              <a:spcAft>
                <a:spcPts val="0"/>
              </a:spcAft>
              <a:defRPr/>
            </a:pPr>
            <a:r>
              <a:rPr lang="en-GB" sz="1600" i="1" dirty="0">
                <a:latin typeface="+mn-lt"/>
                <a:cs typeface="+mn-cs"/>
              </a:rPr>
              <a:t>Pocket Fowler’s Modern English Usage,</a:t>
            </a:r>
            <a:r>
              <a:rPr lang="en-GB" sz="1600" dirty="0">
                <a:latin typeface="+mn-lt"/>
                <a:cs typeface="+mn-cs"/>
              </a:rPr>
              <a:t> Robert Allen (ed.)</a:t>
            </a:r>
          </a:p>
          <a:p>
            <a:pPr fontAlgn="auto">
              <a:spcBef>
                <a:spcPts val="0"/>
              </a:spcBef>
              <a:spcAft>
                <a:spcPts val="0"/>
              </a:spcAft>
              <a:defRPr/>
            </a:pPr>
            <a:endParaRPr lang="en-GB" sz="1400" dirty="0">
              <a:latin typeface="+mn-lt"/>
              <a:cs typeface="+mn-cs"/>
            </a:endParaRPr>
          </a:p>
          <a:p>
            <a:pPr fontAlgn="auto">
              <a:spcBef>
                <a:spcPts val="0"/>
              </a:spcBef>
              <a:spcAft>
                <a:spcPts val="0"/>
              </a:spcAft>
              <a:defRPr/>
            </a:pPr>
            <a:r>
              <a:rPr lang="en-GB" sz="1000" dirty="0">
                <a:latin typeface="+mn-lt"/>
                <a:cs typeface="+mn-cs"/>
                <a:hlinkClick r:id="rId5"/>
              </a:rPr>
              <a:t>http://www.amazon.co.uk/Pocket-Fowlers-English-Paperback-Reference/dp/019923258X/ref=tag_dpp_lp_edpp_ttl_in</a:t>
            </a:r>
            <a:r>
              <a:rPr lang="en-GB" sz="1000" dirty="0">
                <a:latin typeface="+mn-lt"/>
                <a:cs typeface="+mn-cs"/>
              </a:rPr>
              <a:t> </a:t>
            </a:r>
          </a:p>
          <a:p>
            <a:pPr fontAlgn="auto">
              <a:spcBef>
                <a:spcPts val="0"/>
              </a:spcBef>
              <a:spcAft>
                <a:spcPts val="0"/>
              </a:spcAft>
              <a:defRPr/>
            </a:pPr>
            <a:endParaRPr lang="en-GB" sz="1000" dirty="0">
              <a:latin typeface="+mn-lt"/>
              <a:cs typeface="+mn-cs"/>
            </a:endParaRPr>
          </a:p>
          <a:p>
            <a:pPr fontAlgn="auto">
              <a:spcBef>
                <a:spcPts val="0"/>
              </a:spcBef>
              <a:spcAft>
                <a:spcPts val="0"/>
              </a:spcAft>
              <a:defRPr/>
            </a:pPr>
            <a:endParaRPr lang="en-GB" sz="1000" dirty="0">
              <a:latin typeface="+mn-lt"/>
              <a:cs typeface="+mn-cs"/>
            </a:endParaRPr>
          </a:p>
          <a:p>
            <a:pPr fontAlgn="auto">
              <a:spcBef>
                <a:spcPts val="0"/>
              </a:spcBef>
              <a:spcAft>
                <a:spcPts val="0"/>
              </a:spcAft>
              <a:defRPr/>
            </a:pPr>
            <a:r>
              <a:rPr lang="en-GB" sz="1600" i="1" dirty="0">
                <a:latin typeface="+mn-lt"/>
                <a:cs typeface="+mn-cs"/>
              </a:rPr>
              <a:t>The Penguin Guide to Punctuation, </a:t>
            </a:r>
            <a:r>
              <a:rPr lang="en-GB" sz="1600" dirty="0">
                <a:latin typeface="+mn-lt"/>
                <a:cs typeface="+mn-cs"/>
              </a:rPr>
              <a:t>R.L. </a:t>
            </a:r>
            <a:r>
              <a:rPr lang="en-GB" sz="1600" dirty="0" err="1">
                <a:latin typeface="+mn-lt"/>
                <a:cs typeface="+mn-cs"/>
              </a:rPr>
              <a:t>Trask</a:t>
            </a:r>
            <a:endParaRPr lang="en-GB" sz="1600" dirty="0">
              <a:latin typeface="+mn-lt"/>
              <a:cs typeface="+mn-cs"/>
            </a:endParaRPr>
          </a:p>
          <a:p>
            <a:pPr fontAlgn="auto">
              <a:spcBef>
                <a:spcPts val="0"/>
              </a:spcBef>
              <a:spcAft>
                <a:spcPts val="0"/>
              </a:spcAft>
              <a:defRPr/>
            </a:pPr>
            <a:endParaRPr lang="en-GB" sz="1600" i="1" dirty="0">
              <a:latin typeface="+mn-lt"/>
              <a:cs typeface="+mn-cs"/>
            </a:endParaRPr>
          </a:p>
          <a:p>
            <a:pPr fontAlgn="auto">
              <a:spcBef>
                <a:spcPts val="0"/>
              </a:spcBef>
              <a:spcAft>
                <a:spcPts val="0"/>
              </a:spcAft>
              <a:defRPr/>
            </a:pPr>
            <a:r>
              <a:rPr lang="en-GB" sz="1050" dirty="0">
                <a:latin typeface="+mn-lt"/>
                <a:cs typeface="+mn-cs"/>
                <a:hlinkClick r:id="rId6"/>
              </a:rPr>
              <a:t>http://www.amazon.co.uk/Penguin-Guide-Punctuation-Reference-Books/dp/0140513663/ref=sr_1_1?s=books&amp;ie=UTF8&amp;qid=1321956240&amp;sr=1-1</a:t>
            </a:r>
            <a:r>
              <a:rPr lang="en-GB" sz="1600" dirty="0">
                <a:latin typeface="+mn-lt"/>
                <a:cs typeface="+mn-cs"/>
              </a:rPr>
              <a:t> </a:t>
            </a:r>
          </a:p>
          <a:p>
            <a:pPr fontAlgn="auto">
              <a:spcBef>
                <a:spcPts val="0"/>
              </a:spcBef>
              <a:spcAft>
                <a:spcPts val="0"/>
              </a:spcAft>
              <a:defRPr/>
            </a:pPr>
            <a:endParaRPr lang="en-GB" sz="1600" dirty="0">
              <a:latin typeface="+mn-lt"/>
              <a:cs typeface="+mn-cs"/>
            </a:endParaRPr>
          </a:p>
          <a:p>
            <a:pPr fontAlgn="auto">
              <a:spcBef>
                <a:spcPts val="0"/>
              </a:spcBef>
              <a:spcAft>
                <a:spcPts val="0"/>
              </a:spcAft>
              <a:defRPr/>
            </a:pPr>
            <a:endParaRPr lang="en-GB" sz="1600" dirty="0">
              <a:latin typeface="+mn-lt"/>
              <a:cs typeface="+mn-cs"/>
            </a:endParaRPr>
          </a:p>
        </p:txBody>
      </p:sp>
      <p:sp>
        <p:nvSpPr>
          <p:cNvPr id="10246" name="TextBox 5"/>
          <p:cNvSpPr txBox="1">
            <a:spLocks noChangeArrowheads="1"/>
          </p:cNvSpPr>
          <p:nvPr/>
        </p:nvSpPr>
        <p:spPr bwMode="auto">
          <a:xfrm>
            <a:off x="0" y="6396038"/>
            <a:ext cx="914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latin typeface="Calibri" pitchFamily="34" charset="0"/>
              </a:rPr>
              <a:t>(</a:t>
            </a:r>
            <a:r>
              <a:rPr lang="en-GB" sz="1200" i="1">
                <a:latin typeface="Calibri" pitchFamily="34" charset="0"/>
              </a:rPr>
              <a:t>Advocacy</a:t>
            </a:r>
            <a:r>
              <a:rPr lang="en-GB" sz="1200">
                <a:latin typeface="Calibri" pitchFamily="34" charset="0"/>
              </a:rPr>
              <a:t>, David Ross QC, contains an excellent chapter on legal writing. Nearly all of it is applicable to student essay writing. The book is available at: </a:t>
            </a:r>
            <a:r>
              <a:rPr lang="en-GB" sz="1200">
                <a:latin typeface="Calibri" pitchFamily="34" charset="0"/>
                <a:hlinkClick r:id="rId7"/>
              </a:rPr>
              <a:t>http://www.amazon.co.uk/Advocacy-David-Ross/dp/0521884764/ref=sr_1_3?s=books&amp;ie=UTF8&amp;qid=1321956381&amp;sr=1-3</a:t>
            </a:r>
            <a:r>
              <a:rPr lang="en-GB" sz="1200">
                <a:latin typeface="Calibri" pitchFamily="34" charset="0"/>
              </a:rPr>
              <a:t>)</a:t>
            </a:r>
          </a:p>
        </p:txBody>
      </p:sp>
      <p:graphicFrame>
        <p:nvGraphicFramePr>
          <p:cNvPr id="2" name="Diagram 1"/>
          <p:cNvGraphicFramePr/>
          <p:nvPr>
            <p:extLst>
              <p:ext uri="{D42A27DB-BD31-4B8C-83A1-F6EECF244321}">
                <p14:modId xmlns:p14="http://schemas.microsoft.com/office/powerpoint/2010/main" val="2289432276"/>
              </p:ext>
            </p:extLst>
          </p:nvPr>
        </p:nvGraphicFramePr>
        <p:xfrm>
          <a:off x="395536" y="1320007"/>
          <a:ext cx="3359696"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TotalTime>
  <Words>6342</Words>
  <Application>Microsoft Office PowerPoint</Application>
  <PresentationFormat>On-screen Show (4:3)</PresentationFormat>
  <Paragraphs>573</Paragraphs>
  <Slides>34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Gershon</dc:creator>
  <cp:lastModifiedBy>mikgershon</cp:lastModifiedBy>
  <cp:revision>93</cp:revision>
  <dcterms:created xsi:type="dcterms:W3CDTF">2011-11-21T16:49:25Z</dcterms:created>
  <dcterms:modified xsi:type="dcterms:W3CDTF">2017-10-12T11:51:33Z</dcterms:modified>
</cp:coreProperties>
</file>