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Run length encoding and dictionary coding for lossless compression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Compression, Encryption and Hashing 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844" y="1428053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Reconstruct the original message which has been compressed using Dictionary coding</a:t>
            </a:r>
          </a:p>
        </p:txBody>
      </p:sp>
      <p:graphicFrame>
        <p:nvGraphicFramePr>
          <p:cNvPr id="118" name="Table 1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689998"/>
              </p:ext>
            </p:extLst>
          </p:nvPr>
        </p:nvGraphicFramePr>
        <p:xfrm>
          <a:off x="1817814" y="1889538"/>
          <a:ext cx="2251677" cy="4572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99526">
                  <a:extLst>
                    <a:ext uri="{9D8B030D-6E8A-4147-A177-3AD203B41FA5}">
                      <a16:colId xmlns:a16="http://schemas.microsoft.com/office/drawing/2014/main" val="3330645714"/>
                    </a:ext>
                  </a:extLst>
                </a:gridCol>
                <a:gridCol w="1252151">
                  <a:extLst>
                    <a:ext uri="{9D8B030D-6E8A-4147-A177-3AD203B41FA5}">
                      <a16:colId xmlns:a16="http://schemas.microsoft.com/office/drawing/2014/main" val="3024400164"/>
                    </a:ext>
                  </a:extLst>
                </a:gridCol>
              </a:tblGrid>
              <a:tr h="216901">
                <a:tc>
                  <a:txBody>
                    <a:bodyPr/>
                    <a:lstStyle/>
                    <a:p>
                      <a:r>
                        <a:rPr lang="en-GB" sz="1400" dirty="0"/>
                        <a:t>Reference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Data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1034465"/>
                  </a:ext>
                </a:extLst>
              </a:tr>
              <a:tr h="216901">
                <a:tc>
                  <a:txBody>
                    <a:bodyPr/>
                    <a:lstStyle/>
                    <a:p>
                      <a:r>
                        <a:rPr lang="en-GB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Hickory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4914223"/>
                  </a:ext>
                </a:extLst>
              </a:tr>
              <a:tr h="216901">
                <a:tc>
                  <a:txBody>
                    <a:bodyPr/>
                    <a:lstStyle/>
                    <a:p>
                      <a:r>
                        <a:rPr lang="en-GB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Dickory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838569"/>
                  </a:ext>
                </a:extLst>
              </a:tr>
              <a:tr h="216901">
                <a:tc>
                  <a:txBody>
                    <a:bodyPr/>
                    <a:lstStyle/>
                    <a:p>
                      <a:r>
                        <a:rPr lang="en-GB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Dock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4160070"/>
                  </a:ext>
                </a:extLst>
              </a:tr>
              <a:tr h="216901">
                <a:tc>
                  <a:txBody>
                    <a:bodyPr/>
                    <a:lstStyle/>
                    <a:p>
                      <a:r>
                        <a:rPr lang="en-GB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The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570199"/>
                  </a:ext>
                </a:extLst>
              </a:tr>
              <a:tr h="216901">
                <a:tc>
                  <a:txBody>
                    <a:bodyPr/>
                    <a:lstStyle/>
                    <a:p>
                      <a:r>
                        <a:rPr lang="en-GB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Mouse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4838200"/>
                  </a:ext>
                </a:extLst>
              </a:tr>
              <a:tr h="216901">
                <a:tc>
                  <a:txBody>
                    <a:bodyPr/>
                    <a:lstStyle/>
                    <a:p>
                      <a:r>
                        <a:rPr lang="en-GB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Ran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9437374"/>
                  </a:ext>
                </a:extLst>
              </a:tr>
              <a:tr h="216901">
                <a:tc>
                  <a:txBody>
                    <a:bodyPr/>
                    <a:lstStyle/>
                    <a:p>
                      <a:r>
                        <a:rPr lang="en-GB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8452017"/>
                  </a:ext>
                </a:extLst>
              </a:tr>
              <a:tr h="216901">
                <a:tc>
                  <a:txBody>
                    <a:bodyPr/>
                    <a:lstStyle/>
                    <a:p>
                      <a:r>
                        <a:rPr lang="en-GB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Clock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3562977"/>
                  </a:ext>
                </a:extLst>
              </a:tr>
              <a:tr h="216901">
                <a:tc>
                  <a:txBody>
                    <a:bodyPr/>
                    <a:lstStyle/>
                    <a:p>
                      <a:r>
                        <a:rPr lang="en-GB" sz="1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Struck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5500718"/>
                  </a:ext>
                </a:extLst>
              </a:tr>
              <a:tr h="216901">
                <a:tc>
                  <a:txBody>
                    <a:bodyPr/>
                    <a:lstStyle/>
                    <a:p>
                      <a:r>
                        <a:rPr lang="en-GB" sz="14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1316762"/>
                  </a:ext>
                </a:extLst>
              </a:tr>
              <a:tr h="216901">
                <a:tc>
                  <a:txBody>
                    <a:bodyPr/>
                    <a:lstStyle/>
                    <a:p>
                      <a:r>
                        <a:rPr lang="en-GB" sz="14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530618"/>
                  </a:ext>
                </a:extLst>
              </a:tr>
              <a:tr h="216901">
                <a:tc>
                  <a:txBody>
                    <a:bodyPr/>
                    <a:lstStyle/>
                    <a:p>
                      <a:r>
                        <a:rPr lang="en-GB" sz="14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Down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239095"/>
                  </a:ext>
                </a:extLst>
              </a:tr>
              <a:tr h="216901">
                <a:tc>
                  <a:txBody>
                    <a:bodyPr/>
                    <a:lstStyle/>
                    <a:p>
                      <a:r>
                        <a:rPr lang="en-GB" sz="14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he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9204039"/>
                  </a:ext>
                </a:extLst>
              </a:tr>
              <a:tr h="216901">
                <a:tc>
                  <a:txBody>
                    <a:bodyPr/>
                    <a:lstStyle/>
                    <a:p>
                      <a:r>
                        <a:rPr lang="en-GB" sz="14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run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598100"/>
                  </a:ext>
                </a:extLst>
              </a:tr>
            </a:tbl>
          </a:graphicData>
        </a:graphic>
      </p:graphicFrame>
      <p:sp>
        <p:nvSpPr>
          <p:cNvPr id="119" name="TextBox 118"/>
          <p:cNvSpPr txBox="1"/>
          <p:nvPr/>
        </p:nvSpPr>
        <p:spPr>
          <a:xfrm>
            <a:off x="4794422" y="2042984"/>
            <a:ext cx="227325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Compressed message:</a:t>
            </a:r>
          </a:p>
          <a:p>
            <a:endParaRPr lang="en-GB" dirty="0"/>
          </a:p>
          <a:p>
            <a:r>
              <a:rPr lang="en-GB" dirty="0"/>
              <a:t>1 2 3</a:t>
            </a:r>
          </a:p>
          <a:p>
            <a:r>
              <a:rPr lang="en-GB" dirty="0"/>
              <a:t>4 5 6 7 4 8</a:t>
            </a:r>
          </a:p>
          <a:p>
            <a:r>
              <a:rPr lang="en-GB" dirty="0"/>
              <a:t>4 8 9 10 </a:t>
            </a:r>
          </a:p>
          <a:p>
            <a:r>
              <a:rPr lang="en-GB" dirty="0"/>
              <a:t>11 12 13 14 </a:t>
            </a:r>
          </a:p>
          <a:p>
            <a:r>
              <a:rPr lang="en-GB" dirty="0"/>
              <a:t>1 2 3</a:t>
            </a:r>
          </a:p>
          <a:p>
            <a:endParaRPr lang="en-GB" dirty="0"/>
          </a:p>
          <a:p>
            <a:r>
              <a:rPr lang="en-GB" dirty="0"/>
              <a:t>Original message:</a:t>
            </a:r>
          </a:p>
          <a:p>
            <a:endParaRPr lang="en-GB" dirty="0"/>
          </a:p>
          <a:p>
            <a:endParaRPr lang="en-GB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957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1476</TotalTime>
  <Words>81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68</cp:revision>
  <dcterms:created xsi:type="dcterms:W3CDTF">2014-10-30T19:23:19Z</dcterms:created>
  <dcterms:modified xsi:type="dcterms:W3CDTF">2016-08-16T11:06:18Z</dcterms:modified>
</cp:coreProperties>
</file>