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117" d="100"/>
          <a:sy n="117" d="100"/>
        </p:scale>
        <p:origin x="342" y="126"/>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02/03/2016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02/03/2016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02/03/2016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02/03/2016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02/03/2016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02/03/2016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02/03/2016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6" name="Picture 15"/>
          <p:cNvPicPr>
            <a:picLocks noChangeAspect="1"/>
          </p:cNvPicPr>
          <p:nvPr userDrawn="1"/>
        </p:nvPicPr>
        <p:blipFill rotWithShape="1">
          <a:blip r:embed="rId13" cstate="email">
            <a:extLst>
              <a:ext uri="{28A0092B-C50C-407E-A947-70E740481C1C}">
                <a14:useLocalDpi xmlns:a14="http://schemas.microsoft.com/office/drawing/2010/main"/>
              </a:ext>
            </a:extLst>
          </a:blip>
          <a:srcRect/>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02/03/2016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Computer technology used to monitor behaviour </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16381" y="1503213"/>
            <a:ext cx="11959237" cy="1754326"/>
          </a:xfrm>
          <a:prstGeom prst="rect">
            <a:avLst/>
          </a:prstGeom>
          <a:noFill/>
        </p:spPr>
        <p:txBody>
          <a:bodyPr wrap="square" rtlCol="0">
            <a:spAutoFit/>
          </a:bodyPr>
          <a:lstStyle/>
          <a:p>
            <a:pPr marL="342900" indent="-342900">
              <a:buAutoNum type="arabicPeriod"/>
            </a:pPr>
            <a:r>
              <a:rPr lang="en-GB" dirty="0" smtClean="0"/>
              <a:t>For each of the following describe how and why the technology is being used to monitor behaviour.  Also feel free to add your own personal opinion as to if this level of monitoring is justified or constitutes an unreasonable invasion of a persons privacy.</a:t>
            </a:r>
            <a:endParaRPr lang="en-GB" b="1" dirty="0"/>
          </a:p>
          <a:p>
            <a:endParaRPr lang="en-GB" dirty="0"/>
          </a:p>
          <a:p>
            <a:pPr marL="342900" indent="-342900">
              <a:buAutoNum type="arabicPeriod"/>
            </a:pPr>
            <a:endParaRPr lang="en-GB" dirty="0" smtClean="0"/>
          </a:p>
          <a:p>
            <a:pPr marL="342900" indent="-342900">
              <a:buAutoNum type="arabicPeriod"/>
            </a:pPr>
            <a:endParaRPr lang="en-GB" dirty="0" smtClean="0"/>
          </a:p>
        </p:txBody>
      </p:sp>
      <p:graphicFrame>
        <p:nvGraphicFramePr>
          <p:cNvPr id="4" name="Table 3"/>
          <p:cNvGraphicFramePr>
            <a:graphicFrameLocks noGrp="1"/>
          </p:cNvGraphicFramePr>
          <p:nvPr>
            <p:extLst>
              <p:ext uri="{D42A27DB-BD31-4B8C-83A1-F6EECF244321}">
                <p14:modId xmlns:p14="http://schemas.microsoft.com/office/powerpoint/2010/main" val="443860115"/>
              </p:ext>
            </p:extLst>
          </p:nvPr>
        </p:nvGraphicFramePr>
        <p:xfrm>
          <a:off x="333829" y="2483152"/>
          <a:ext cx="11610522" cy="3830982"/>
        </p:xfrm>
        <a:graphic>
          <a:graphicData uri="http://schemas.openxmlformats.org/drawingml/2006/table">
            <a:tbl>
              <a:tblPr firstRow="1" bandRow="1">
                <a:tableStyleId>{21E4AEA4-8DFA-4A89-87EB-49C32662AFE0}</a:tableStyleId>
              </a:tblPr>
              <a:tblGrid>
                <a:gridCol w="2482850"/>
                <a:gridCol w="4563836"/>
                <a:gridCol w="4563836"/>
              </a:tblGrid>
              <a:tr h="996342">
                <a:tc>
                  <a:txBody>
                    <a:bodyPr/>
                    <a:lstStyle/>
                    <a:p>
                      <a:r>
                        <a:rPr lang="en-GB" dirty="0" smtClean="0"/>
                        <a:t>Technology</a:t>
                      </a:r>
                      <a:endParaRPr lang="en-GB" dirty="0"/>
                    </a:p>
                  </a:txBody>
                  <a:tcPr anchor="ctr"/>
                </a:tc>
                <a:tc>
                  <a:txBody>
                    <a:bodyPr/>
                    <a:lstStyle/>
                    <a:p>
                      <a:r>
                        <a:rPr lang="en-GB" dirty="0" smtClean="0"/>
                        <a:t>How</a:t>
                      </a:r>
                      <a:r>
                        <a:rPr lang="en-GB" baseline="0" dirty="0" smtClean="0"/>
                        <a:t> and why is this technology being used to monitor behaviour</a:t>
                      </a:r>
                      <a:endParaRPr lang="en-GB" dirty="0"/>
                    </a:p>
                  </a:txBody>
                  <a:tcPr anchor="ctr"/>
                </a:tc>
                <a:tc>
                  <a:txBody>
                    <a:bodyPr/>
                    <a:lstStyle/>
                    <a:p>
                      <a:r>
                        <a:rPr lang="en-GB" baseline="0" dirty="0" smtClean="0"/>
                        <a:t>Is this level of monitoring justified in your personal opinion?</a:t>
                      </a:r>
                      <a:endParaRPr lang="en-GB" dirty="0"/>
                    </a:p>
                  </a:txBody>
                  <a:tcPr anchor="ctr"/>
                </a:tc>
              </a:tr>
              <a:tr h="577246">
                <a:tc>
                  <a:txBody>
                    <a:bodyPr/>
                    <a:lstStyle/>
                    <a:p>
                      <a:r>
                        <a:rPr lang="en-GB" dirty="0" smtClean="0"/>
                        <a:t>CCTV</a:t>
                      </a:r>
                      <a:r>
                        <a:rPr lang="en-GB" baseline="0" dirty="0" smtClean="0"/>
                        <a:t> cameras in public areas (town centres etc)</a:t>
                      </a:r>
                      <a:endParaRPr lang="en-GB" dirty="0"/>
                    </a:p>
                  </a:txBody>
                  <a:tcPr/>
                </a:tc>
                <a:tc>
                  <a:txBody>
                    <a:bodyPr/>
                    <a:lstStyle/>
                    <a:p>
                      <a:endParaRPr lang="en-GB" dirty="0"/>
                    </a:p>
                  </a:txBody>
                  <a:tcPr/>
                </a:tc>
                <a:tc>
                  <a:txBody>
                    <a:bodyPr/>
                    <a:lstStyle/>
                    <a:p>
                      <a:endParaRPr lang="en-GB"/>
                    </a:p>
                  </a:txBody>
                  <a:tcPr/>
                </a:tc>
              </a:tr>
              <a:tr h="577246">
                <a:tc>
                  <a:txBody>
                    <a:bodyPr/>
                    <a:lstStyle/>
                    <a:p>
                      <a:r>
                        <a:rPr lang="en-GB" dirty="0" smtClean="0"/>
                        <a:t>Road traffic cameras / speed cameras</a:t>
                      </a:r>
                      <a:endParaRPr lang="en-GB" dirty="0"/>
                    </a:p>
                  </a:txBody>
                  <a:tcPr/>
                </a:tc>
                <a:tc>
                  <a:txBody>
                    <a:bodyPr/>
                    <a:lstStyle/>
                    <a:p>
                      <a:endParaRPr lang="en-GB"/>
                    </a:p>
                  </a:txBody>
                  <a:tcPr/>
                </a:tc>
                <a:tc>
                  <a:txBody>
                    <a:bodyPr/>
                    <a:lstStyle/>
                    <a:p>
                      <a:endParaRPr lang="en-GB"/>
                    </a:p>
                  </a:txBody>
                  <a:tcPr/>
                </a:tc>
              </a:tr>
              <a:tr h="577246">
                <a:tc>
                  <a:txBody>
                    <a:bodyPr/>
                    <a:lstStyle/>
                    <a:p>
                      <a:r>
                        <a:rPr lang="en-GB" dirty="0" smtClean="0"/>
                        <a:t>Criminal</a:t>
                      </a:r>
                      <a:r>
                        <a:rPr lang="en-GB" baseline="0" dirty="0" smtClean="0"/>
                        <a:t> GPS </a:t>
                      </a:r>
                      <a:r>
                        <a:rPr lang="en-GB" baseline="0" smtClean="0"/>
                        <a:t>tagging bracelets</a:t>
                      </a:r>
                      <a:endParaRPr lang="en-GB" dirty="0"/>
                    </a:p>
                  </a:txBody>
                  <a:tcPr/>
                </a:tc>
                <a:tc>
                  <a:txBody>
                    <a:bodyPr/>
                    <a:lstStyle/>
                    <a:p>
                      <a:endParaRPr lang="en-GB"/>
                    </a:p>
                  </a:txBody>
                  <a:tcPr/>
                </a:tc>
                <a:tc>
                  <a:txBody>
                    <a:bodyPr/>
                    <a:lstStyle/>
                    <a:p>
                      <a:endParaRPr lang="en-GB"/>
                    </a:p>
                  </a:txBody>
                  <a:tcPr/>
                </a:tc>
              </a:tr>
              <a:tr h="577246">
                <a:tc>
                  <a:txBody>
                    <a:bodyPr/>
                    <a:lstStyle/>
                    <a:p>
                      <a:r>
                        <a:rPr lang="en-GB" dirty="0" smtClean="0"/>
                        <a:t>Monitoring of employees</a:t>
                      </a:r>
                      <a:r>
                        <a:rPr lang="en-GB" baseline="0" dirty="0" smtClean="0"/>
                        <a:t> email and Internet usage at work</a:t>
                      </a:r>
                      <a:endParaRPr lang="en-GB" dirty="0"/>
                    </a:p>
                  </a:txBody>
                  <a:tcPr/>
                </a:tc>
                <a:tc>
                  <a:txBody>
                    <a:bodyPr/>
                    <a:lstStyle/>
                    <a:p>
                      <a:endParaRPr lang="en-GB" dirty="0"/>
                    </a:p>
                  </a:txBody>
                  <a:tcPr/>
                </a:tc>
                <a:tc>
                  <a:txBody>
                    <a:bodyPr/>
                    <a:lstStyle/>
                    <a:p>
                      <a:endParaRPr lang="en-GB" dirty="0"/>
                    </a:p>
                  </a:txBody>
                  <a:tcPr/>
                </a:tc>
              </a:tr>
            </a:tbl>
          </a:graphicData>
        </a:graphic>
      </p:graphicFrame>
    </p:spTree>
    <p:extLst>
      <p:ext uri="{BB962C8B-B14F-4D97-AF65-F5344CB8AC3E}">
        <p14:creationId xmlns:p14="http://schemas.microsoft.com/office/powerpoint/2010/main" val="3879564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834</TotalTime>
  <Words>110</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Sargent</cp:lastModifiedBy>
  <cp:revision>74</cp:revision>
  <dcterms:created xsi:type="dcterms:W3CDTF">2014-10-30T19:23:19Z</dcterms:created>
  <dcterms:modified xsi:type="dcterms:W3CDTF">2016-03-02T16:15:18Z</dcterms:modified>
</cp:coreProperties>
</file>